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12.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11.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png" ContentType="image/png"/>
  <Override PartName="/ppt/slideLayouts/_rels/slideLayout102.xml.rels" ContentType="application/vnd.openxmlformats-package.relationships+xml"/>
  <Override PartName="/ppt/slideLayouts/_rels/slideLayout101.xml.rels" ContentType="application/vnd.openxmlformats-package.relationships+xml"/>
  <Override PartName="/ppt/slideLayouts/_rels/slideLayout100.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8.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_rels/slideLayout27.xml.rels" ContentType="application/vnd.openxmlformats-package.relationships+xml"/>
  <Override PartName="/ppt/slideLayouts/_rels/slideLayout88.xml.rels" ContentType="application/vnd.openxmlformats-package.relationships+xml"/>
  <Override PartName="/ppt/slideLayouts/_rels/slideLayout87.xml.rels" ContentType="application/vnd.openxmlformats-package.relationships+xml"/>
  <Override PartName="/ppt/slideLayouts/_rels/slideLayout86.xml.rels" ContentType="application/vnd.openxmlformats-package.relationships+xml"/>
  <Override PartName="/ppt/slideLayouts/_rels/slideLayout78.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74.xml.rels" ContentType="application/vnd.openxmlformats-package.relationships+xml"/>
  <Override PartName="/ppt/slideLayouts/_rels/slideLayout140.xml.rels" ContentType="application/vnd.openxmlformats-package.relationships+xml"/>
  <Override PartName="/ppt/slideLayouts/_rels/slideLayout29.xml.rels" ContentType="application/vnd.openxmlformats-package.relationships+xml"/>
  <Override PartName="/ppt/slideLayouts/_rels/slideLayout144.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39.xml.rels" ContentType="application/vnd.openxmlformats-package.relationships+xml"/>
  <Override PartName="/ppt/slideLayouts/_rels/slideLayout133.xml.rels" ContentType="application/vnd.openxmlformats-package.relationships+xml"/>
  <Override PartName="/ppt/slideLayouts/_rels/slideLayout142.xml.rels" ContentType="application/vnd.openxmlformats-package.relationships+xml"/>
  <Override PartName="/ppt/slideLayouts/_rels/slideLayout11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5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138.xml.rels" ContentType="application/vnd.openxmlformats-package.relationships+xml"/>
  <Override PartName="/ppt/slideLayouts/_rels/slideLayout54.xml.rels" ContentType="application/vnd.openxmlformats-package.relationships+xml"/>
  <Override PartName="/ppt/slideLayouts/_rels/slideLayout7.xml.rels" ContentType="application/vnd.openxmlformats-package.relationships+xml"/>
  <Override PartName="/ppt/slideLayouts/_rels/slideLayout132.xml.rels" ContentType="application/vnd.openxmlformats-package.relationships+xml"/>
  <Override PartName="/ppt/slideLayouts/_rels/slideLayout141.xml.rels" ContentType="application/vnd.openxmlformats-package.relationships+xml"/>
  <Override PartName="/ppt/slideLayouts/_rels/slideLayout33.xml.rels" ContentType="application/vnd.openxmlformats-package.relationships+xml"/>
  <Override PartName="/ppt/slideLayouts/_rels/slideLayout137.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136.xml.rels" ContentType="application/vnd.openxmlformats-package.relationships+xml"/>
  <Override PartName="/ppt/slideLayouts/_rels/slideLayout32.xml.rels" ContentType="application/vnd.openxmlformats-package.relationships+xml"/>
  <Override PartName="/ppt/slideLayouts/_rels/slideLayout85.xml.rels" ContentType="application/vnd.openxmlformats-package.relationships+xml"/>
  <Override PartName="/ppt/slideLayouts/_rels/slideLayout59.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11.xml.rels" ContentType="application/vnd.openxmlformats-package.relationships+xml"/>
  <Override PartName="/ppt/slideLayouts/_rels/slideLayout6.xml.rels" ContentType="application/vnd.openxmlformats-package.relationships+xml"/>
  <Override PartName="/ppt/slideLayouts/_rels/slideLayout64.xml.rels" ContentType="application/vnd.openxmlformats-package.relationships+xml"/>
  <Override PartName="/ppt/slideLayouts/_rels/slideLayout143.xml.rels" ContentType="application/vnd.openxmlformats-package.relationships+xml"/>
  <Override PartName="/ppt/slideLayouts/_rels/slideLayout47.xml.rels" ContentType="application/vnd.openxmlformats-package.relationships+xml"/>
  <Override PartName="/ppt/slideLayouts/_rels/slideLayout91.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20.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11.xml.rels" ContentType="application/vnd.openxmlformats-package.relationships+xml"/>
  <Override PartName="/ppt/slideLayouts/_rels/slideLayout115.xml.rels" ContentType="application/vnd.openxmlformats-package.relationships+xml"/>
  <Override PartName="/ppt/slideLayouts/_rels/slideLayout122.xml.rels" ContentType="application/vnd.openxmlformats-package.relationships+xml"/>
  <Override PartName="/ppt/slideLayouts/_rels/slideLayout110.xml.rels" ContentType="application/vnd.openxmlformats-package.relationships+xml"/>
  <Override PartName="/ppt/slideLayouts/_rels/slideLayout103.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123.xml.rels" ContentType="application/vnd.openxmlformats-package.relationships+xml"/>
  <Override PartName="/ppt/slideLayouts/_rels/slideLayout121.xml.rels" ContentType="application/vnd.openxmlformats-package.relationships+xml"/>
  <Override PartName="/ppt/slideLayouts/_rels/slideLayout10.xml.rels" ContentType="application/vnd.openxmlformats-package.relationships+xml"/>
  <Override PartName="/ppt/slideLayouts/_rels/slideLayout114.xml.rels" ContentType="application/vnd.openxmlformats-package.relationships+xml"/>
  <Override PartName="/ppt/slideLayouts/_rels/slideLayout9.xml.rels" ContentType="application/vnd.openxmlformats-package.relationships+xml"/>
  <Override PartName="/ppt/slideLayouts/_rels/slideLayout65.xml.rels" ContentType="application/vnd.openxmlformats-package.relationships+xml"/>
  <Override PartName="/ppt/slideLayouts/_rels/slideLayout84.xml.rels" ContentType="application/vnd.openxmlformats-package.relationships+xml"/>
  <Override PartName="/ppt/slideLayouts/_rels/slideLayout48.xml.rels" ContentType="application/vnd.openxmlformats-package.relationships+xml"/>
  <Override PartName="/ppt/slideLayouts/_rels/slideLayout92.xml.rels" ContentType="application/vnd.openxmlformats-package.relationships+xml"/>
  <Override PartName="/ppt/slideLayouts/_rels/slideLayout35.xml.rels" ContentType="application/vnd.openxmlformats-package.relationships+xml"/>
  <Override PartName="/ppt/slideLayouts/_rels/slideLayout139.xml.rels" ContentType="application/vnd.openxmlformats-package.relationships+xml"/>
  <Override PartName="/ppt/slideLayouts/_rels/slideLayout131.xml.rels" ContentType="application/vnd.openxmlformats-package.relationships+xml"/>
  <Override PartName="/ppt/slideLayouts/_rels/slideLayout82.xml.rels" ContentType="application/vnd.openxmlformats-package.relationships+xml"/>
  <Override PartName="/ppt/slideLayouts/_rels/slideLayout38.xml.rels" ContentType="application/vnd.openxmlformats-package.relationships+xml"/>
  <Override PartName="/ppt/slideLayouts/_rels/slideLayout90.xml.rels" ContentType="application/vnd.openxmlformats-package.relationships+xml"/>
  <Override PartName="/ppt/slideLayouts/_rels/slideLayout46.xml.rels" ContentType="application/vnd.openxmlformats-package.relationships+xml"/>
  <Override PartName="/ppt/slideLayouts/_rels/slideLayout130.xml.rels" ContentType="application/vnd.openxmlformats-package.relationships+xml"/>
  <Override PartName="/ppt/slideLayouts/_rels/slideLayout77.xml.rels" ContentType="application/vnd.openxmlformats-package.relationships+xml"/>
  <Override PartName="/ppt/slideLayouts/_rels/slideLayout44.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31.xml.rels" ContentType="application/vnd.openxmlformats-package.relationships+xml"/>
  <Override PartName="/ppt/slideLayouts/_rels/slideLayout135.xml.rels" ContentType="application/vnd.openxmlformats-package.relationships+xml"/>
  <Override PartName="/ppt/slideLayouts/_rels/slideLayout24.xml.rels" ContentType="application/vnd.openxmlformats-package.relationships+xml"/>
  <Override PartName="/ppt/slideLayouts/_rels/slideLayout128.xml.rels" ContentType="application/vnd.openxmlformats-package.relationships+xml"/>
  <Override PartName="/ppt/slideLayouts/_rels/slideLayout8.xml.rels" ContentType="application/vnd.openxmlformats-package.relationships+xml"/>
  <Override PartName="/ppt/slideLayouts/_rels/slideLayout19.xml.rels" ContentType="application/vnd.openxmlformats-package.relationships+xml"/>
  <Override PartName="/ppt/slideLayouts/_rels/slideLayout134.xml.rels" ContentType="application/vnd.openxmlformats-package.relationships+xml"/>
  <Override PartName="/ppt/slideLayouts/_rels/slideLayout30.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45.xml.rels" ContentType="application/vnd.openxmlformats-package.relationships+xml"/>
  <Override PartName="/ppt/slideLayouts/_rels/slideLayout98.xml.rels" ContentType="application/vnd.openxmlformats-package.relationships+xml"/>
  <Override PartName="/ppt/slideLayouts/_rels/slideLayout107.xml.rels" ContentType="application/vnd.openxmlformats-package.relationships+xml"/>
  <Override PartName="/ppt/slideLayouts/_rels/slideLayout18.xml.rels" ContentType="application/vnd.openxmlformats-package.relationships+xml"/>
  <Override PartName="/ppt/slideLayouts/_rels/slideLayout23.xml.rels" ContentType="application/vnd.openxmlformats-package.relationships+xml"/>
  <Override PartName="/ppt/slideLayouts/_rels/slideLayout127.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124.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95.xml.rels" ContentType="application/vnd.openxmlformats-package.relationships+xml"/>
  <Override PartName="/ppt/slideLayouts/_rels/slideLayout58.xml.rels" ContentType="application/vnd.openxmlformats-package.relationships+xml"/>
  <Override PartName="/ppt/slideLayouts/_rels/slideLayout125.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22.xml.rels" ContentType="application/vnd.openxmlformats-package.relationships+xml"/>
  <Override PartName="/ppt/slideLayouts/_rels/slideLayout126.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49.xml.rels" ContentType="application/vnd.openxmlformats-package.relationships+xml"/>
  <Override PartName="/ppt/slideLayouts/_rels/slideLayout93.xml.rels" ContentType="application/vnd.openxmlformats-package.relationships+xml"/>
  <Override PartName="/ppt/slideLayouts/_rels/slideLayout119.xml.rels" ContentType="application/vnd.openxmlformats-package.relationships+xml"/>
  <Override PartName="/ppt/slideLayouts/_rels/slideLayout15.xml.rels" ContentType="application/vnd.openxmlformats-package.relationships+xml"/>
  <Override PartName="/ppt/slideLayouts/_rels/slideLayout116.xml.rels" ContentType="application/vnd.openxmlformats-package.relationships+xml"/>
  <Override PartName="/ppt/slideLayouts/_rels/slideLayout12.xml.rels" ContentType="application/vnd.openxmlformats-package.relationships+xml"/>
  <Override PartName="/ppt/slideLayouts/_rels/slideLayout80.xml.rels" ContentType="application/vnd.openxmlformats-package.relationships+xml"/>
  <Override PartName="/ppt/slideLayouts/_rels/slideLayout36.xml.rels" ContentType="application/vnd.openxmlformats-package.relationships+xml"/>
  <Override PartName="/ppt/slideLayouts/_rels/slideLayout117.xml.rels" ContentType="application/vnd.openxmlformats-package.relationships+xml"/>
  <Override PartName="/ppt/slideLayouts/_rels/slideLayout13.xml.rels" ContentType="application/vnd.openxmlformats-package.relationships+xml"/>
  <Override PartName="/ppt/slideLayouts/_rels/slideLayout81.xml.rels" ContentType="application/vnd.openxmlformats-package.relationships+xml"/>
  <Override PartName="/ppt/slideLayouts/_rels/slideLayout37.xml.rels" ContentType="application/vnd.openxmlformats-package.relationships+xml"/>
  <Override PartName="/ppt/slideLayouts/_rels/slideLayout129.xml.rels" ContentType="application/vnd.openxmlformats-package.relationships+xml"/>
  <Override PartName="/ppt/slideLayouts/_rels/slideLayout25.xml.rels" ContentType="application/vnd.openxmlformats-package.relationships+xml"/>
  <Override PartName="/ppt/slideLayouts/_rels/slideLayout70.xml.rels" ContentType="application/vnd.openxmlformats-package.relationships+xml"/>
  <Override PartName="/ppt/slideLayouts/_rels/slideLayout26.xml.rels" ContentType="application/vnd.openxmlformats-package.relationships+xml"/>
  <Override PartName="/ppt/slideLayouts/_rels/slideLayout94.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slideLayout124.xml" ContentType="application/vnd.openxmlformats-officedocument.presentationml.slideLayout+xml"/>
  <Override PartName="/ppt/slideLayouts/slideLayout123.xml" ContentType="application/vnd.openxmlformats-officedocument.presentationml.slideLayout+xml"/>
  <Override PartName="/ppt/slideLayouts/slideLayout122.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4.xml" ContentType="application/vnd.openxmlformats-officedocument.presentationml.slideLayout+xml"/>
  <Override PartName="/ppt/slideLayouts/slideLayout113.xml" ContentType="application/vnd.openxmlformats-officedocument.presentationml.slideLayout+xml"/>
  <Override PartName="/ppt/slideLayouts/slideLayout112.xml" ContentType="application/vnd.openxmlformats-officedocument.presentationml.slideLayout+xml"/>
  <Override PartName="/ppt/slideLayouts/slideLayout111.xml" ContentType="application/vnd.openxmlformats-officedocument.presentationml.slideLayout+xml"/>
  <Override PartName="/ppt/slideLayouts/slideLayout110.xml" ContentType="application/vnd.openxmlformats-officedocument.presentationml.slideLayout+xml"/>
  <Override PartName="/ppt/slideLayouts/slideLayout109.xml" ContentType="application/vnd.openxmlformats-officedocument.presentationml.slideLayout+xml"/>
  <Override PartName="/ppt/slideLayouts/slideLayout108.xml" ContentType="application/vnd.openxmlformats-officedocument.presentationml.slideLayout+xml"/>
  <Override PartName="/ppt/slideLayouts/slideLayout107.xml" ContentType="application/vnd.openxmlformats-officedocument.presentationml.slideLayout+xml"/>
  <Override PartName="/ppt/slideLayouts/slideLayout106.xml" ContentType="application/vnd.openxmlformats-officedocument.presentationml.slideLayout+xml"/>
  <Override PartName="/ppt/slideLayouts/slideLayout105.xml" ContentType="application/vnd.openxmlformats-officedocument.presentationml.slideLayout+xml"/>
  <Override PartName="/ppt/slideLayouts/slideLayout104.xml" ContentType="application/vnd.openxmlformats-officedocument.presentationml.slideLayout+xml"/>
  <Override PartName="/ppt/slideLayouts/slideLayout103.xml" ContentType="application/vnd.openxmlformats-officedocument.presentationml.slideLayout+xml"/>
  <Override PartName="/ppt/slideLayouts/slideLayout59.xml" ContentType="application/vnd.openxmlformats-officedocument.presentationml.slideLayout+xml"/>
  <Override PartName="/ppt/slideLayouts/slideLayout128.xml" ContentType="application/vnd.openxmlformats-officedocument.presentationml.slideLayout+xml"/>
  <Override PartName="/ppt/slideLayouts/slideLayout115.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92.xml" ContentType="application/vnd.openxmlformats-officedocument.presentationml.slideLayout+xml"/>
  <Override PartName="/ppt/slideLayouts/slideLayout24.xml" ContentType="application/vnd.openxmlformats-officedocument.presentationml.slideLayout+xml"/>
  <Override PartName="/ppt/slideLayouts/slideLayout129.xml" ContentType="application/vnd.openxmlformats-officedocument.presentationml.slideLayout+xml"/>
  <Override PartName="/ppt/slideLayouts/slideLayout116.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17.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49.xml" ContentType="application/vnd.openxmlformats-officedocument.presentationml.slideLayout+xml"/>
  <Override PartName="/ppt/slideLayouts/slideLayout30.xml" ContentType="application/vnd.openxmlformats-officedocument.presentationml.slideLayout+xml"/>
  <Override PartName="/ppt/slideLayouts/slideLayout135.xml" ContentType="application/vnd.openxmlformats-officedocument.presentationml.slideLayout+xml"/>
  <Override PartName="/ppt/slideLayouts/slideLayout31.xml" ContentType="application/vnd.openxmlformats-officedocument.presentationml.slideLayout+xml"/>
  <Override PartName="/ppt/slideLayouts/slideLayout136.xml" ContentType="application/vnd.openxmlformats-officedocument.presentationml.slideLayout+xml"/>
  <Override PartName="/ppt/slideLayouts/slideLayout32.xml" ContentType="application/vnd.openxmlformats-officedocument.presentationml.slideLayout+xml"/>
  <Override PartName="/ppt/slideLayouts/slideLayout137.xml" ContentType="application/vnd.openxmlformats-officedocument.presentationml.slideLayout+xml"/>
  <Override PartName="/ppt/slideLayouts/slideLayout33.xml" ContentType="application/vnd.openxmlformats-officedocument.presentationml.slideLayout+xml"/>
  <Override PartName="/ppt/slideLayouts/slideLayout138.xml" ContentType="application/vnd.openxmlformats-officedocument.presentationml.slideLayout+xml"/>
  <Override PartName="/ppt/slideLayouts/slideLayout34.xml" ContentType="application/vnd.openxmlformats-officedocument.presentationml.slideLayout+xml"/>
  <Override PartName="/ppt/slideLayouts/slideLayout139.xml" ContentType="application/vnd.openxmlformats-officedocument.presentationml.slideLayout+xml"/>
  <Override PartName="/ppt/slideLayouts/slideLayout35.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118.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41.xml" ContentType="application/vnd.openxmlformats-officedocument.presentationml.slideLayout+xml"/>
  <Override PartName="/ppt/slideLayouts/slideLayout133.xml" ContentType="application/vnd.openxmlformats-officedocument.presentationml.slideLayout+xml"/>
  <Override PartName="/ppt/slideLayouts/slideLayout55.xml" ContentType="application/vnd.openxmlformats-officedocument.presentationml.slideLayout+xml"/>
  <Override PartName="/ppt/slideLayouts/slideLayout42.xml" ContentType="application/vnd.openxmlformats-officedocument.presentationml.slideLayout+xml"/>
  <Override PartName="/ppt/slideLayouts/slideLayout134.xml" ContentType="application/vnd.openxmlformats-officedocument.presentationml.slideLayout+xml"/>
  <Override PartName="/ppt/slideLayouts/slideLayout56.xml" ContentType="application/vnd.openxmlformats-officedocument.presentationml.slideLayout+xml"/>
  <Override PartName="/ppt/slideLayouts/slideLayout43.xml" ContentType="application/vnd.openxmlformats-officedocument.presentationml.slideLayout+xml"/>
  <Override PartName="/ppt/slideLayouts/slideLayout140.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141.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40.xml" ContentType="application/vnd.openxmlformats-officedocument.presentationml.slideLayout+xml"/>
  <Override PartName="/ppt/slideLayouts/slideLayout132.xml" ContentType="application/vnd.openxmlformats-officedocument.presentationml.slideLayout+xml"/>
  <Override PartName="/ppt/slideLayouts/slideLayout54.xml" ContentType="application/vnd.openxmlformats-officedocument.presentationml.slideLayout+xml"/>
  <Override PartName="/ppt/slideLayouts/slideLayout131.xml" ContentType="application/vnd.openxmlformats-officedocument.presentationml.slideLayout+xml"/>
  <Override PartName="/ppt/slideLayouts/slideLayout37.xml" ContentType="application/vnd.openxmlformats-officedocument.presentationml.slideLayout+xml"/>
  <Override PartName="/ppt/slideLayouts/slideLayout53.xml" ContentType="application/vnd.openxmlformats-officedocument.presentationml.slideLayout+xml"/>
  <Override PartName="/ppt/slideLayouts/slideLayout130.xml" ContentType="application/vnd.openxmlformats-officedocument.presentationml.slideLayout+xml"/>
  <Override PartName="/ppt/slideLayouts/slideLayout36.xml" ContentType="application/vnd.openxmlformats-officedocument.presentationml.slideLayout+xml"/>
  <Override PartName="/ppt/slideLayouts/slideLayout144.xml" ContentType="application/vnd.openxmlformats-officedocument.presentationml.slideLayout+xml"/>
  <Override PartName="/ppt/slideLayouts/slideLayout52.xml" ContentType="application/vnd.openxmlformats-officedocument.presentationml.slideLayout+xml"/>
  <Override PartName="/ppt/slideLayouts/slideLayout143.xml" ContentType="application/vnd.openxmlformats-officedocument.presentationml.slideLayout+xml"/>
  <Override PartName="/ppt/slideLayouts/slideLayout51.xml" ContentType="application/vnd.openxmlformats-officedocument.presentationml.slideLayout+xml"/>
  <Override PartName="/ppt/slideLayouts/slideLayout142.xml" ContentType="application/vnd.openxmlformats-officedocument.presentationml.slideLayout+xml"/>
  <Override PartName="/ppt/slideLayouts/slideLayout50.xml" ContentType="application/vnd.openxmlformats-officedocument.presentationml.slideLayout+xml"/>
  <Override PartName="/ppt/slideLayouts/slideLayout90.xml" ContentType="application/vnd.openxmlformats-officedocument.presentationml.slideLayout+xml"/>
  <Override PartName="/ppt/slideLayouts/slideLayout22.xml" ContentType="application/vnd.openxmlformats-officedocument.presentationml.slideLayout+xml"/>
  <Override PartName="/ppt/slideLayouts/slideLayout127.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58.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119.xml" ContentType="application/vnd.openxmlformats-officedocument.presentationml.slideLayout+xml"/>
  <Override PartName="/ppt/slideLayouts/slideLayout83.xml" ContentType="application/vnd.openxmlformats-officedocument.presentationml.slideLayout+xml"/>
  <Override PartName="/ppt/slideLayouts/slideLayout15.xml" ContentType="application/vnd.openxmlformats-officedocument.presentationml.slideLayout+xml"/>
  <Override PartName="/ppt/slideLayouts/slideLayout12.xml" ContentType="application/vnd.openxmlformats-officedocument.presentationml.slideLayout+xml"/>
  <Override PartName="/ppt/slideLayouts/slideLayout80.xml" ContentType="application/vnd.openxmlformats-officedocument.presentationml.slideLayout+xml"/>
  <Override PartName="/ppt/slideLayouts/slideLayout84.xml" ContentType="application/vnd.openxmlformats-officedocument.presentationml.slideLayout+xml"/>
  <Override PartName="/ppt/slideLayouts/slideLayout16.xml" ContentType="application/vnd.openxmlformats-officedocument.presentationml.slideLayout+xml"/>
  <Override PartName="/ppt/slideLayouts/slideLayout13.xml" ContentType="application/vnd.openxmlformats-officedocument.presentationml.slideLayout+xml"/>
  <Override PartName="/ppt/slideLayouts/slideLayout81.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17.xml" ContentType="application/vnd.openxmlformats-officedocument.presentationml.slideLayout+xml"/>
  <Override PartName="/ppt/slideLayouts/slideLayout85.xml" ContentType="application/vnd.openxmlformats-officedocument.presentationml.slideLayout+xml"/>
  <Override PartName="/ppt/slideLayouts/slideLayout18.xml" ContentType="application/vnd.openxmlformats-officedocument.presentationml.slideLayout+xml"/>
  <Override PartName="/ppt/slideLayouts/slideLayout86.xml" ContentType="application/vnd.openxmlformats-officedocument.presentationml.slideLayout+xml"/>
  <Override PartName="/ppt/slideLayouts/slideLayout19.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27.xml" ContentType="application/vnd.openxmlformats-officedocument.presentationml.slideLayout+xml"/>
  <Override PartName="/ppt/slideLayouts/slideLayout1.xml" ContentType="application/vnd.openxmlformats-officedocument.presentationml.slideLayout+xml"/>
  <Override PartName="/ppt/slideLayouts/slideLayout95.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96.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97.xml" ContentType="application/vnd.openxmlformats-officedocument.presentationml.slideLayout+xml"/>
  <Override PartName="/ppt/slideLayouts/slideLayout4.xml" ContentType="application/vnd.openxmlformats-officedocument.presentationml.slideLayout+xml"/>
  <Override PartName="/ppt/slideLayouts/slideLayout98.xml" ContentType="application/vnd.openxmlformats-officedocument.presentationml.slideLayout+xml"/>
  <Override PartName="/ppt/slideLayouts/slideLayout5.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presProps.xml" ContentType="application/vnd.openxmlformats-officedocument.presentationml.presProps+xml"/>
  <Override PartName="/ppt/slides/slide1.xml" ContentType="application/vnd.openxmlformats-officedocument.presentationml.slide+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Relationship Id="rId25" Type="http://schemas.openxmlformats.org/officeDocument/2006/relationships/slide" Target="slides/slide12.xml"/><Relationship Id="rId26" Type="http://schemas.openxmlformats.org/officeDocument/2006/relationships/presProps" Target="presProps.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4"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5"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66"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67"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6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9"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7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72"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73"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7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75"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76"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77"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7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79"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0"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1"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8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83"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4"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8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86"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7"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8"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89"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9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91"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2"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3"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4"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5"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6"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7"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8"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9"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0"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03"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05"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07"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08"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0"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12"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13"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14"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16"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17"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18"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1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20"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21"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22"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2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24"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25"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2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27"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28"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29"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0"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2"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3"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4"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5"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6"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7"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3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32"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3"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4"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5"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6"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37"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4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44"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46"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48"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49"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51"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53"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54"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55"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57"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58"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59"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6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6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62"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63"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6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65"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66"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6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68"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69"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0"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1"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7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73"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4"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5"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6"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7"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78"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86"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88"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8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90"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91"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93"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95"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96"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97"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4"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99"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00"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01"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03"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04"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05"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0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07"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08"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0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10"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1"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2"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3"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1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15"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6"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7"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8"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19"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20"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6"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8"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9"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3"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4"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5"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7"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8"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59"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2"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3"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5"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6"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68"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69"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0"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1"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73"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4"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5"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6"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7"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78"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86"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88"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90"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91"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5"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95"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96"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97"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99"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00"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01"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03"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04"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05"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07"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08"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10"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1"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2"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3"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15"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6"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7"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8"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19"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20"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42"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44"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7"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8"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46"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47"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9"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5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52"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53"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55"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56"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57"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59"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0"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1"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63"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4"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66"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7"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8"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69"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71"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2"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3"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4"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5"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6"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12"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14"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16"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17"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9"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2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22"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23"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25"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26"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27"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29"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0"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1"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33"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4"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36"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7"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8"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39"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41"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42"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43"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44"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45"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46"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97"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99"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01"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02"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4"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06"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07"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08"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10"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11"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12"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14"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15"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16"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2"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3"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4"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18"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19"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21"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2"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3"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4"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26"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7"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8"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29"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30"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31"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7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80"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82"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8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84"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85"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8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87"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8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89"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0"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1"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16"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7"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18"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92"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93"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4"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5"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9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397"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8"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399"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01"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02"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04"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05"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06"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07"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09"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10"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11"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12"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13"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14"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7"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18"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20"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22"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23"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2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20"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1"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22"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25" name="PlaceHolder 1"/>
          <p:cNvSpPr>
            <a:spLocks noGrp="1"/>
          </p:cNvSpPr>
          <p:nvPr>
            <p:ph type="subTitle"/>
          </p:nvPr>
        </p:nvSpPr>
        <p:spPr>
          <a:xfrm>
            <a:off x="7511760" y="1330200"/>
            <a:ext cx="3840120" cy="97484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2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27"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28" name="PlaceHolder 3"/>
          <p:cNvSpPr>
            <a:spLocks noGrp="1"/>
          </p:cNvSpPr>
          <p:nvPr>
            <p:ph/>
          </p:nvPr>
        </p:nvSpPr>
        <p:spPr>
          <a:xfrm>
            <a:off x="39992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29"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30"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31" name="PlaceHolder 2"/>
          <p:cNvSpPr>
            <a:spLocks noGrp="1"/>
          </p:cNvSpPr>
          <p:nvPr>
            <p:ph/>
          </p:nvPr>
        </p:nvSpPr>
        <p:spPr>
          <a:xfrm>
            <a:off x="836640" y="914400"/>
            <a:ext cx="301176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32"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33" name="PlaceHolder 4"/>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34"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35"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36"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37" name="PlaceHolder 4"/>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38"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39" name="PlaceHolder 2"/>
          <p:cNvSpPr>
            <a:spLocks noGrp="1"/>
          </p:cNvSpPr>
          <p:nvPr>
            <p:ph/>
          </p:nvPr>
        </p:nvSpPr>
        <p:spPr>
          <a:xfrm>
            <a:off x="836640" y="91440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0" name="PlaceHolder 3"/>
          <p:cNvSpPr>
            <a:spLocks noGrp="1"/>
          </p:cNvSpPr>
          <p:nvPr>
            <p:ph/>
          </p:nvPr>
        </p:nvSpPr>
        <p:spPr>
          <a:xfrm>
            <a:off x="836640" y="3541320"/>
            <a:ext cx="617184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42" name="PlaceHolder 2"/>
          <p:cNvSpPr>
            <a:spLocks noGrp="1"/>
          </p:cNvSpPr>
          <p:nvPr>
            <p:ph/>
          </p:nvPr>
        </p:nvSpPr>
        <p:spPr>
          <a:xfrm>
            <a:off x="8366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3" name="PlaceHolder 3"/>
          <p:cNvSpPr>
            <a:spLocks noGrp="1"/>
          </p:cNvSpPr>
          <p:nvPr>
            <p:ph/>
          </p:nvPr>
        </p:nvSpPr>
        <p:spPr>
          <a:xfrm>
            <a:off x="3999240" y="91440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4" name="PlaceHolder 4"/>
          <p:cNvSpPr>
            <a:spLocks noGrp="1"/>
          </p:cNvSpPr>
          <p:nvPr>
            <p:ph/>
          </p:nvPr>
        </p:nvSpPr>
        <p:spPr>
          <a:xfrm>
            <a:off x="8366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5" name="PlaceHolder 5"/>
          <p:cNvSpPr>
            <a:spLocks noGrp="1"/>
          </p:cNvSpPr>
          <p:nvPr>
            <p:ph/>
          </p:nvPr>
        </p:nvSpPr>
        <p:spPr>
          <a:xfrm>
            <a:off x="3999240" y="3541320"/>
            <a:ext cx="301176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46"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47" name="PlaceHolder 2"/>
          <p:cNvSpPr>
            <a:spLocks noGrp="1"/>
          </p:cNvSpPr>
          <p:nvPr>
            <p:ph/>
          </p:nvPr>
        </p:nvSpPr>
        <p:spPr>
          <a:xfrm>
            <a:off x="83664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8" name="PlaceHolder 3"/>
          <p:cNvSpPr>
            <a:spLocks noGrp="1"/>
          </p:cNvSpPr>
          <p:nvPr>
            <p:ph/>
          </p:nvPr>
        </p:nvSpPr>
        <p:spPr>
          <a:xfrm>
            <a:off x="292356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49" name="PlaceHolder 4"/>
          <p:cNvSpPr>
            <a:spLocks noGrp="1"/>
          </p:cNvSpPr>
          <p:nvPr>
            <p:ph/>
          </p:nvPr>
        </p:nvSpPr>
        <p:spPr>
          <a:xfrm>
            <a:off x="5010480" y="91440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50" name="PlaceHolder 5"/>
          <p:cNvSpPr>
            <a:spLocks noGrp="1"/>
          </p:cNvSpPr>
          <p:nvPr>
            <p:ph/>
          </p:nvPr>
        </p:nvSpPr>
        <p:spPr>
          <a:xfrm>
            <a:off x="83664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51" name="PlaceHolder 6"/>
          <p:cNvSpPr>
            <a:spLocks noGrp="1"/>
          </p:cNvSpPr>
          <p:nvPr>
            <p:ph/>
          </p:nvPr>
        </p:nvSpPr>
        <p:spPr>
          <a:xfrm>
            <a:off x="292356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
        <p:nvSpPr>
          <p:cNvPr id="452" name="PlaceHolder 7"/>
          <p:cNvSpPr>
            <a:spLocks noGrp="1"/>
          </p:cNvSpPr>
          <p:nvPr>
            <p:ph/>
          </p:nvPr>
        </p:nvSpPr>
        <p:spPr>
          <a:xfrm>
            <a:off x="5010480" y="3541320"/>
            <a:ext cx="1987200" cy="239868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1"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62" name="PlaceHolder 2"/>
          <p:cNvSpPr>
            <a:spLocks noGrp="1"/>
          </p:cNvSpPr>
          <p:nvPr>
            <p:ph type="subTitle"/>
          </p:nvPr>
        </p:nvSpPr>
        <p:spPr>
          <a:xfrm>
            <a:off x="836640" y="914400"/>
            <a:ext cx="6171840" cy="5028840"/>
          </a:xfrm>
          <a:prstGeom prst="rect">
            <a:avLst/>
          </a:prstGeom>
          <a:noFill/>
          <a:ln w="0">
            <a:noFill/>
          </a:ln>
        </p:spPr>
        <p:txBody>
          <a:bodyPr lIns="0" rIns="0" tIns="0" bIns="0" anchor="ctr">
            <a:noAutofit/>
          </a:bodyPr>
          <a:p>
            <a:pPr algn="ctr">
              <a:buNone/>
            </a:pPr>
            <a:endParaRPr b="0" lang="en-AU"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3" name="PlaceHolder 1"/>
          <p:cNvSpPr>
            <a:spLocks noGrp="1"/>
          </p:cNvSpPr>
          <p:nvPr>
            <p:ph type="title"/>
          </p:nvPr>
        </p:nvSpPr>
        <p:spPr>
          <a:xfrm>
            <a:off x="7511760" y="1330200"/>
            <a:ext cx="3840120" cy="2102760"/>
          </a:xfrm>
          <a:prstGeom prst="rect">
            <a:avLst/>
          </a:prstGeom>
          <a:noFill/>
          <a:ln w="0">
            <a:noFill/>
          </a:ln>
        </p:spPr>
        <p:txBody>
          <a:bodyPr lIns="0" rIns="0" tIns="0" bIns="0" anchor="ctr">
            <a:noAutofit/>
          </a:bodyPr>
          <a:p>
            <a:endParaRPr b="0" lang="en-US" sz="1800" spc="-1" strike="noStrike">
              <a:solidFill>
                <a:srgbClr val="9a5315"/>
              </a:solidFill>
              <a:latin typeface="Segoe Print"/>
            </a:endParaRPr>
          </a:p>
        </p:txBody>
      </p:sp>
      <p:sp>
        <p:nvSpPr>
          <p:cNvPr id="464" name="PlaceHolder 2"/>
          <p:cNvSpPr>
            <a:spLocks noGrp="1"/>
          </p:cNvSpPr>
          <p:nvPr>
            <p:ph/>
          </p:nvPr>
        </p:nvSpPr>
        <p:spPr>
          <a:xfrm>
            <a:off x="836640" y="914400"/>
            <a:ext cx="6171840" cy="5028840"/>
          </a:xfrm>
          <a:prstGeom prst="rect">
            <a:avLst/>
          </a:prstGeom>
          <a:noFill/>
          <a:ln w="0">
            <a:noFill/>
          </a:ln>
        </p:spPr>
        <p:txBody>
          <a:bodyPr lIns="0" rIns="0" tIns="0" bIns="0" anchor="t">
            <a:normAutofit/>
          </a:bodyPr>
          <a:p>
            <a:endParaRPr b="0" lang="en-US" sz="2400" spc="-1" strike="noStrike">
              <a:solidFill>
                <a:srgbClr val="9a5315"/>
              </a:solidFill>
              <a:latin typeface="Segoe Print"/>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0.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1.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2.png"/><Relationship Id="rId3" Type="http://schemas.openxmlformats.org/officeDocument/2006/relationships/slideLayout" Target="../slideLayouts/slideLayout133.xml"/><Relationship Id="rId4" Type="http://schemas.openxmlformats.org/officeDocument/2006/relationships/slideLayout" Target="../slideLayouts/slideLayout134.xml"/><Relationship Id="rId5" Type="http://schemas.openxmlformats.org/officeDocument/2006/relationships/slideLayout" Target="../slideLayouts/slideLayout135.xml"/><Relationship Id="rId6" Type="http://schemas.openxmlformats.org/officeDocument/2006/relationships/slideLayout" Target="../slideLayouts/slideLayout136.xml"/><Relationship Id="rId7" Type="http://schemas.openxmlformats.org/officeDocument/2006/relationships/slideLayout" Target="../slideLayouts/slideLayout137.xml"/><Relationship Id="rId8" Type="http://schemas.openxmlformats.org/officeDocument/2006/relationships/slideLayout" Target="../slideLayouts/slideLayout138.xml"/><Relationship Id="rId9" Type="http://schemas.openxmlformats.org/officeDocument/2006/relationships/slideLayout" Target="../slideLayouts/slideLayout139.xml"/><Relationship Id="rId10" Type="http://schemas.openxmlformats.org/officeDocument/2006/relationships/slideLayout" Target="../slideLayouts/slideLayout140.xml"/><Relationship Id="rId11" Type="http://schemas.openxmlformats.org/officeDocument/2006/relationships/slideLayout" Target="../slideLayouts/slideLayout141.xml"/><Relationship Id="rId12" Type="http://schemas.openxmlformats.org/officeDocument/2006/relationships/slideLayout" Target="../slideLayouts/slideLayout142.xml"/><Relationship Id="rId13" Type="http://schemas.openxmlformats.org/officeDocument/2006/relationships/slideLayout" Target="../slideLayouts/slideLayout143.xml"/><Relationship Id="rId14" Type="http://schemas.openxmlformats.org/officeDocument/2006/relationships/slideLayout" Target="../slideLayouts/slideLayout144.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7.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8.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9.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265640" y="1752480"/>
            <a:ext cx="6857640" cy="1828440"/>
          </a:xfrm>
          <a:prstGeom prst="rect">
            <a:avLst/>
          </a:prstGeom>
          <a:noFill/>
          <a:ln w="0">
            <a:noFill/>
          </a:ln>
        </p:spPr>
        <p:txBody>
          <a:bodyPr anchor="b">
            <a:normAutofit/>
          </a:bodyPr>
          <a:p>
            <a:pPr>
              <a:lnSpc>
                <a:spcPct val="90000"/>
              </a:lnSpc>
              <a:buNone/>
            </a:pPr>
            <a:r>
              <a:rPr b="0" lang="en-US" sz="5400" spc="-1" strike="noStrike">
                <a:solidFill>
                  <a:srgbClr val="4d2a0b"/>
                </a:solidFill>
                <a:latin typeface="Segoe Print"/>
              </a:rPr>
              <a:t>Click to edit Master title style</a:t>
            </a:r>
            <a:endParaRPr b="0" lang="en-US" sz="5400" spc="-1" strike="noStrike">
              <a:solidFill>
                <a:srgbClr val="9a5315"/>
              </a:solidFill>
              <a:latin typeface="Segoe Print"/>
            </a:endParaRPr>
          </a:p>
        </p:txBody>
      </p:sp>
      <p:sp>
        <p:nvSpPr>
          <p:cNvPr id="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400" spc="-1" strike="noStrike">
                <a:solidFill>
                  <a:srgbClr val="9a5315"/>
                </a:solidFill>
                <a:latin typeface="Segoe Print"/>
              </a:rPr>
              <a:t>Click to edit the outline text format</a:t>
            </a:r>
            <a:endParaRPr b="0" lang="en-US" sz="2400" spc="-1" strike="noStrike">
              <a:solidFill>
                <a:srgbClr val="9a5315"/>
              </a:solidFill>
              <a:latin typeface="Segoe Print"/>
            </a:endParaRPr>
          </a:p>
          <a:p>
            <a:pPr lvl="1" marL="864000" indent="-324000">
              <a:spcBef>
                <a:spcPts val="1134"/>
              </a:spcBef>
              <a:buClr>
                <a:srgbClr val="000000"/>
              </a:buClr>
              <a:buSzPct val="75000"/>
              <a:buFont typeface="Symbol" charset="2"/>
              <a:buChar char=""/>
            </a:pPr>
            <a:r>
              <a:rPr b="0" lang="en-US" sz="1800" spc="-1" strike="noStrike">
                <a:solidFill>
                  <a:srgbClr val="9a5315"/>
                </a:solidFill>
                <a:latin typeface="Segoe Print"/>
              </a:rPr>
              <a:t>Second Outline Level</a:t>
            </a:r>
            <a:endParaRPr b="0" lang="en-US" sz="1800" spc="-1" strike="noStrike">
              <a:solidFill>
                <a:srgbClr val="9a5315"/>
              </a:solidFill>
              <a:latin typeface="Segoe Print"/>
            </a:endParaRPr>
          </a:p>
          <a:p>
            <a:pPr lvl="2" marL="1296000" indent="-288000">
              <a:spcBef>
                <a:spcPts val="850"/>
              </a:spcBef>
              <a:buClr>
                <a:srgbClr val="000000"/>
              </a:buClr>
              <a:buSzPct val="45000"/>
              <a:buFont typeface="Wingdings" charset="2"/>
              <a:buChar char=""/>
            </a:pPr>
            <a:r>
              <a:rPr b="0" lang="en-US" sz="1600" spc="-1" strike="noStrike">
                <a:solidFill>
                  <a:srgbClr val="9a5315"/>
                </a:solidFill>
                <a:latin typeface="Segoe Print"/>
              </a:rPr>
              <a:t>Third Outline Level</a:t>
            </a:r>
            <a:endParaRPr b="0" lang="en-US" sz="1600" spc="-1" strike="noStrike">
              <a:solidFill>
                <a:srgbClr val="9a5315"/>
              </a:solidFill>
              <a:latin typeface="Segoe Print"/>
            </a:endParaRPr>
          </a:p>
          <a:p>
            <a:pPr lvl="3" marL="1728000" indent="-216000">
              <a:spcBef>
                <a:spcPts val="567"/>
              </a:spcBef>
              <a:buClr>
                <a:srgbClr val="000000"/>
              </a:buClr>
              <a:buSzPct val="75000"/>
              <a:buFont typeface="Symbol" charset="2"/>
              <a:buChar char=""/>
            </a:pPr>
            <a:r>
              <a:rPr b="0" lang="en-US" sz="1600" spc="-1" strike="noStrike">
                <a:solidFill>
                  <a:srgbClr val="9a5315"/>
                </a:solidFill>
                <a:latin typeface="Segoe Print"/>
              </a:rPr>
              <a:t>Fourth Outline Level</a:t>
            </a:r>
            <a:endParaRPr b="0" lang="en-US" sz="1600" spc="-1" strike="noStrike">
              <a:solidFill>
                <a:srgbClr val="9a5315"/>
              </a:solidFill>
              <a:latin typeface="Segoe Print"/>
            </a:endParaRPr>
          </a:p>
          <a:p>
            <a:pPr lvl="4" marL="2160000" indent="-216000">
              <a:spcBef>
                <a:spcPts val="283"/>
              </a:spcBef>
              <a:buClr>
                <a:srgbClr val="000000"/>
              </a:buClr>
              <a:buSzPct val="45000"/>
              <a:buFont typeface="Wingdings" charset="2"/>
              <a:buChar char=""/>
            </a:pPr>
            <a:r>
              <a:rPr b="0" lang="en-US" sz="2000" spc="-1" strike="noStrike">
                <a:solidFill>
                  <a:srgbClr val="9a5315"/>
                </a:solidFill>
                <a:latin typeface="Segoe Print"/>
              </a:rPr>
              <a:t>Fifth Outline Level</a:t>
            </a:r>
            <a:endParaRPr b="0" lang="en-US" sz="2000" spc="-1" strike="noStrike">
              <a:solidFill>
                <a:srgbClr val="9a5315"/>
              </a:solidFill>
              <a:latin typeface="Segoe Print"/>
            </a:endParaRPr>
          </a:p>
          <a:p>
            <a:pPr lvl="5" marL="2592000" indent="-216000">
              <a:spcBef>
                <a:spcPts val="283"/>
              </a:spcBef>
              <a:buClr>
                <a:srgbClr val="000000"/>
              </a:buClr>
              <a:buSzPct val="45000"/>
              <a:buFont typeface="Wingdings" charset="2"/>
              <a:buChar char=""/>
            </a:pPr>
            <a:r>
              <a:rPr b="0" lang="en-US" sz="2000" spc="-1" strike="noStrike">
                <a:solidFill>
                  <a:srgbClr val="9a5315"/>
                </a:solidFill>
                <a:latin typeface="Segoe Print"/>
              </a:rPr>
              <a:t>Sixth Outline Level</a:t>
            </a:r>
            <a:endParaRPr b="0" lang="en-US" sz="2000" spc="-1" strike="noStrike">
              <a:solidFill>
                <a:srgbClr val="9a5315"/>
              </a:solidFill>
              <a:latin typeface="Segoe Print"/>
            </a:endParaRPr>
          </a:p>
          <a:p>
            <a:pPr lvl="6" marL="3024000" indent="-216000">
              <a:spcBef>
                <a:spcPts val="283"/>
              </a:spcBef>
              <a:buClr>
                <a:srgbClr val="000000"/>
              </a:buClr>
              <a:buSzPct val="45000"/>
              <a:buFont typeface="Wingdings" charset="2"/>
              <a:buChar char=""/>
            </a:pPr>
            <a:r>
              <a:rPr b="0" lang="en-US" sz="2000" spc="-1" strike="noStrike">
                <a:solidFill>
                  <a:srgbClr val="9a5315"/>
                </a:solidFill>
                <a:latin typeface="Segoe Print"/>
              </a:rPr>
              <a:t>Seventh Outline Level</a:t>
            </a:r>
            <a:endParaRPr b="0" lang="en-US" sz="2000" spc="-1" strike="noStrike">
              <a:solidFill>
                <a:srgbClr val="9a5315"/>
              </a:solidFill>
              <a:latin typeface="Segoe Print"/>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97"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sp>
        <p:nvSpPr>
          <p:cNvPr id="498" name="PlaceHolder 2"/>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2C604D50-63E5-4B65-8B91-A5B586E44CE8}"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499" name="PlaceHolder 3"/>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500" name="PlaceHolder 4"/>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F3BB58A9-9089-480A-A481-2A9109F1D3B2}" type="datetime">
              <a:rPr b="0" lang="en-US" sz="1100" spc="-1" strike="noStrike">
                <a:solidFill>
                  <a:srgbClr val="9a5315"/>
                </a:solidFill>
                <a:latin typeface="Segoe Print"/>
              </a:rPr>
              <a:t>10/16/22</a:t>
            </a:fld>
            <a:endParaRPr b="0" lang="en-AU" sz="1100" spc="-1" strike="noStrike">
              <a:latin typeface="Times New Roman"/>
            </a:endParaRPr>
          </a:p>
        </p:txBody>
      </p:sp>
      <p:sp>
        <p:nvSpPr>
          <p:cNvPr id="501"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400" spc="-1" strike="noStrike">
                <a:solidFill>
                  <a:srgbClr val="9a5315"/>
                </a:solidFill>
                <a:latin typeface="Segoe Print"/>
              </a:rPr>
              <a:t>Click to edit the outline text format</a:t>
            </a:r>
            <a:endParaRPr b="0" lang="en-US" sz="2400" spc="-1" strike="noStrike">
              <a:solidFill>
                <a:srgbClr val="9a5315"/>
              </a:solidFill>
              <a:latin typeface="Segoe Print"/>
            </a:endParaRPr>
          </a:p>
          <a:p>
            <a:pPr lvl="1" marL="864000" indent="-324000">
              <a:spcBef>
                <a:spcPts val="1134"/>
              </a:spcBef>
              <a:buClr>
                <a:srgbClr val="000000"/>
              </a:buClr>
              <a:buSzPct val="75000"/>
              <a:buFont typeface="Symbol" charset="2"/>
              <a:buChar char=""/>
            </a:pPr>
            <a:r>
              <a:rPr b="0" lang="en-US" sz="1800" spc="-1" strike="noStrike">
                <a:solidFill>
                  <a:srgbClr val="9a5315"/>
                </a:solidFill>
                <a:latin typeface="Segoe Print"/>
              </a:rPr>
              <a:t>Second Outline Level</a:t>
            </a:r>
            <a:endParaRPr b="0" lang="en-US" sz="1800" spc="-1" strike="noStrike">
              <a:solidFill>
                <a:srgbClr val="9a5315"/>
              </a:solidFill>
              <a:latin typeface="Segoe Print"/>
            </a:endParaRPr>
          </a:p>
          <a:p>
            <a:pPr lvl="2" marL="1296000" indent="-288000">
              <a:spcBef>
                <a:spcPts val="850"/>
              </a:spcBef>
              <a:buClr>
                <a:srgbClr val="000000"/>
              </a:buClr>
              <a:buSzPct val="45000"/>
              <a:buFont typeface="Wingdings" charset="2"/>
              <a:buChar char=""/>
            </a:pPr>
            <a:r>
              <a:rPr b="0" lang="en-US" sz="1600" spc="-1" strike="noStrike">
                <a:solidFill>
                  <a:srgbClr val="9a5315"/>
                </a:solidFill>
                <a:latin typeface="Segoe Print"/>
              </a:rPr>
              <a:t>Third Outline Level</a:t>
            </a:r>
            <a:endParaRPr b="0" lang="en-US" sz="1600" spc="-1" strike="noStrike">
              <a:solidFill>
                <a:srgbClr val="9a5315"/>
              </a:solidFill>
              <a:latin typeface="Segoe Print"/>
            </a:endParaRPr>
          </a:p>
          <a:p>
            <a:pPr lvl="3" marL="1728000" indent="-216000">
              <a:spcBef>
                <a:spcPts val="567"/>
              </a:spcBef>
              <a:buClr>
                <a:srgbClr val="000000"/>
              </a:buClr>
              <a:buSzPct val="75000"/>
              <a:buFont typeface="Symbol" charset="2"/>
              <a:buChar char=""/>
            </a:pPr>
            <a:r>
              <a:rPr b="0" lang="en-US" sz="1600" spc="-1" strike="noStrike">
                <a:solidFill>
                  <a:srgbClr val="9a5315"/>
                </a:solidFill>
                <a:latin typeface="Segoe Print"/>
              </a:rPr>
              <a:t>Fourth Outline Level</a:t>
            </a:r>
            <a:endParaRPr b="0" lang="en-US" sz="1600" spc="-1" strike="noStrike">
              <a:solidFill>
                <a:srgbClr val="9a5315"/>
              </a:solidFill>
              <a:latin typeface="Segoe Print"/>
            </a:endParaRPr>
          </a:p>
          <a:p>
            <a:pPr lvl="4" marL="2160000" indent="-216000">
              <a:spcBef>
                <a:spcPts val="283"/>
              </a:spcBef>
              <a:buClr>
                <a:srgbClr val="000000"/>
              </a:buClr>
              <a:buSzPct val="45000"/>
              <a:buFont typeface="Wingdings" charset="2"/>
              <a:buChar char=""/>
            </a:pPr>
            <a:r>
              <a:rPr b="0" lang="en-US" sz="2000" spc="-1" strike="noStrike">
                <a:solidFill>
                  <a:srgbClr val="9a5315"/>
                </a:solidFill>
                <a:latin typeface="Segoe Print"/>
              </a:rPr>
              <a:t>Fifth Outline Level</a:t>
            </a:r>
            <a:endParaRPr b="0" lang="en-US" sz="2000" spc="-1" strike="noStrike">
              <a:solidFill>
                <a:srgbClr val="9a5315"/>
              </a:solidFill>
              <a:latin typeface="Segoe Print"/>
            </a:endParaRPr>
          </a:p>
          <a:p>
            <a:pPr lvl="5" marL="2592000" indent="-216000">
              <a:spcBef>
                <a:spcPts val="283"/>
              </a:spcBef>
              <a:buClr>
                <a:srgbClr val="000000"/>
              </a:buClr>
              <a:buSzPct val="45000"/>
              <a:buFont typeface="Wingdings" charset="2"/>
              <a:buChar char=""/>
            </a:pPr>
            <a:r>
              <a:rPr b="0" lang="en-US" sz="2000" spc="-1" strike="noStrike">
                <a:solidFill>
                  <a:srgbClr val="9a5315"/>
                </a:solidFill>
                <a:latin typeface="Segoe Print"/>
              </a:rPr>
              <a:t>Sixth Outline Level</a:t>
            </a:r>
            <a:endParaRPr b="0" lang="en-US" sz="2000" spc="-1" strike="noStrike">
              <a:solidFill>
                <a:srgbClr val="9a5315"/>
              </a:solidFill>
              <a:latin typeface="Segoe Print"/>
            </a:endParaRPr>
          </a:p>
          <a:p>
            <a:pPr lvl="6" marL="3024000" indent="-216000">
              <a:spcBef>
                <a:spcPts val="283"/>
              </a:spcBef>
              <a:buClr>
                <a:srgbClr val="000000"/>
              </a:buClr>
              <a:buSzPct val="45000"/>
              <a:buFont typeface="Wingdings" charset="2"/>
              <a:buChar char=""/>
            </a:pPr>
            <a:r>
              <a:rPr b="0" lang="en-US" sz="2000" spc="-1" strike="noStrike">
                <a:solidFill>
                  <a:srgbClr val="9a5315"/>
                </a:solidFill>
                <a:latin typeface="Segoe Print"/>
              </a:rPr>
              <a:t>Seventh Outline Level</a:t>
            </a:r>
            <a:endParaRPr b="0" lang="en-US" sz="2000" spc="-1" strike="noStrike">
              <a:solidFill>
                <a:srgbClr val="9a5315"/>
              </a:solidFill>
              <a:latin typeface="Segoe Print"/>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538" name="PlaceHolder 1"/>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ABD2AFD4-3903-4FB1-9685-FE75319BBD79}"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539" name="PlaceHolder 2"/>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540" name="PlaceHolder 3"/>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F1C8848C-D9C2-4F61-89DD-4273E7C8A09C}" type="datetime">
              <a:rPr b="0" lang="en-US" sz="1100" spc="-1" strike="noStrike">
                <a:solidFill>
                  <a:srgbClr val="9a5315"/>
                </a:solidFill>
                <a:latin typeface="Segoe Print"/>
              </a:rPr>
              <a:t>10/16/22</a:t>
            </a:fld>
            <a:endParaRPr b="0" lang="en-AU" sz="1100" spc="-1" strike="noStrike">
              <a:latin typeface="Times New Roman"/>
            </a:endParaRPr>
          </a:p>
        </p:txBody>
      </p:sp>
      <p:sp>
        <p:nvSpPr>
          <p:cNvPr id="541"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9a5315"/>
                </a:solidFill>
                <a:latin typeface="Segoe Print"/>
              </a:rPr>
              <a:t>Click to edit the title text format</a:t>
            </a:r>
            <a:endParaRPr b="0" lang="en-US" sz="1800" spc="-1" strike="noStrike">
              <a:solidFill>
                <a:srgbClr val="9a5315"/>
              </a:solidFill>
              <a:latin typeface="Segoe Print"/>
            </a:endParaRPr>
          </a:p>
        </p:txBody>
      </p:sp>
      <p:sp>
        <p:nvSpPr>
          <p:cNvPr id="542"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400" spc="-1" strike="noStrike">
                <a:solidFill>
                  <a:srgbClr val="9a5315"/>
                </a:solidFill>
                <a:latin typeface="Segoe Print"/>
              </a:rPr>
              <a:t>Click to edit the outline text format</a:t>
            </a:r>
            <a:endParaRPr b="0" lang="en-US" sz="2400" spc="-1" strike="noStrike">
              <a:solidFill>
                <a:srgbClr val="9a5315"/>
              </a:solidFill>
              <a:latin typeface="Segoe Print"/>
            </a:endParaRPr>
          </a:p>
          <a:p>
            <a:pPr lvl="1" marL="864000" indent="-324000">
              <a:spcBef>
                <a:spcPts val="1134"/>
              </a:spcBef>
              <a:buClr>
                <a:srgbClr val="000000"/>
              </a:buClr>
              <a:buSzPct val="75000"/>
              <a:buFont typeface="Symbol" charset="2"/>
              <a:buChar char=""/>
            </a:pPr>
            <a:r>
              <a:rPr b="0" lang="en-US" sz="1800" spc="-1" strike="noStrike">
                <a:solidFill>
                  <a:srgbClr val="9a5315"/>
                </a:solidFill>
                <a:latin typeface="Segoe Print"/>
              </a:rPr>
              <a:t>Second Outline Level</a:t>
            </a:r>
            <a:endParaRPr b="0" lang="en-US" sz="1800" spc="-1" strike="noStrike">
              <a:solidFill>
                <a:srgbClr val="9a5315"/>
              </a:solidFill>
              <a:latin typeface="Segoe Print"/>
            </a:endParaRPr>
          </a:p>
          <a:p>
            <a:pPr lvl="2" marL="1296000" indent="-288000">
              <a:spcBef>
                <a:spcPts val="850"/>
              </a:spcBef>
              <a:buClr>
                <a:srgbClr val="000000"/>
              </a:buClr>
              <a:buSzPct val="45000"/>
              <a:buFont typeface="Wingdings" charset="2"/>
              <a:buChar char=""/>
            </a:pPr>
            <a:r>
              <a:rPr b="0" lang="en-US" sz="1600" spc="-1" strike="noStrike">
                <a:solidFill>
                  <a:srgbClr val="9a5315"/>
                </a:solidFill>
                <a:latin typeface="Segoe Print"/>
              </a:rPr>
              <a:t>Third Outline Level</a:t>
            </a:r>
            <a:endParaRPr b="0" lang="en-US" sz="1600" spc="-1" strike="noStrike">
              <a:solidFill>
                <a:srgbClr val="9a5315"/>
              </a:solidFill>
              <a:latin typeface="Segoe Print"/>
            </a:endParaRPr>
          </a:p>
          <a:p>
            <a:pPr lvl="3" marL="1728000" indent="-216000">
              <a:spcBef>
                <a:spcPts val="567"/>
              </a:spcBef>
              <a:buClr>
                <a:srgbClr val="000000"/>
              </a:buClr>
              <a:buSzPct val="75000"/>
              <a:buFont typeface="Symbol" charset="2"/>
              <a:buChar char=""/>
            </a:pPr>
            <a:r>
              <a:rPr b="0" lang="en-US" sz="1600" spc="-1" strike="noStrike">
                <a:solidFill>
                  <a:srgbClr val="9a5315"/>
                </a:solidFill>
                <a:latin typeface="Segoe Print"/>
              </a:rPr>
              <a:t>Fourth Outline Level</a:t>
            </a:r>
            <a:endParaRPr b="0" lang="en-US" sz="1600" spc="-1" strike="noStrike">
              <a:solidFill>
                <a:srgbClr val="9a5315"/>
              </a:solidFill>
              <a:latin typeface="Segoe Print"/>
            </a:endParaRPr>
          </a:p>
          <a:p>
            <a:pPr lvl="4" marL="2160000" indent="-216000">
              <a:spcBef>
                <a:spcPts val="283"/>
              </a:spcBef>
              <a:buClr>
                <a:srgbClr val="000000"/>
              </a:buClr>
              <a:buSzPct val="45000"/>
              <a:buFont typeface="Wingdings" charset="2"/>
              <a:buChar char=""/>
            </a:pPr>
            <a:r>
              <a:rPr b="0" lang="en-US" sz="2000" spc="-1" strike="noStrike">
                <a:solidFill>
                  <a:srgbClr val="9a5315"/>
                </a:solidFill>
                <a:latin typeface="Segoe Print"/>
              </a:rPr>
              <a:t>Fifth Outline Level</a:t>
            </a:r>
            <a:endParaRPr b="0" lang="en-US" sz="2000" spc="-1" strike="noStrike">
              <a:solidFill>
                <a:srgbClr val="9a5315"/>
              </a:solidFill>
              <a:latin typeface="Segoe Print"/>
            </a:endParaRPr>
          </a:p>
          <a:p>
            <a:pPr lvl="5" marL="2592000" indent="-216000">
              <a:spcBef>
                <a:spcPts val="283"/>
              </a:spcBef>
              <a:buClr>
                <a:srgbClr val="000000"/>
              </a:buClr>
              <a:buSzPct val="45000"/>
              <a:buFont typeface="Wingdings" charset="2"/>
              <a:buChar char=""/>
            </a:pPr>
            <a:r>
              <a:rPr b="0" lang="en-US" sz="2000" spc="-1" strike="noStrike">
                <a:solidFill>
                  <a:srgbClr val="9a5315"/>
                </a:solidFill>
                <a:latin typeface="Segoe Print"/>
              </a:rPr>
              <a:t>Sixth Outline Level</a:t>
            </a:r>
            <a:endParaRPr b="0" lang="en-US" sz="2000" spc="-1" strike="noStrike">
              <a:solidFill>
                <a:srgbClr val="9a5315"/>
              </a:solidFill>
              <a:latin typeface="Segoe Print"/>
            </a:endParaRPr>
          </a:p>
          <a:p>
            <a:pPr lvl="6" marL="3024000" indent="-216000">
              <a:spcBef>
                <a:spcPts val="283"/>
              </a:spcBef>
              <a:buClr>
                <a:srgbClr val="000000"/>
              </a:buClr>
              <a:buSzPct val="45000"/>
              <a:buFont typeface="Wingdings" charset="2"/>
              <a:buChar char=""/>
            </a:pPr>
            <a:r>
              <a:rPr b="0" lang="en-US" sz="2000" spc="-1" strike="noStrike">
                <a:solidFill>
                  <a:srgbClr val="9a5315"/>
                </a:solidFill>
                <a:latin typeface="Segoe Print"/>
              </a:rPr>
              <a:t>Seventh Outline Level</a:t>
            </a:r>
            <a:endParaRPr b="0" lang="en-US" sz="2000" spc="-1" strike="noStrike">
              <a:solidFill>
                <a:srgbClr val="9a5315"/>
              </a:solidFill>
              <a:latin typeface="Segoe Print"/>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579" name="PlaceHolder 1"/>
          <p:cNvSpPr>
            <a:spLocks noGrp="1"/>
          </p:cNvSpPr>
          <p:nvPr>
            <p:ph type="title"/>
          </p:nvPr>
        </p:nvSpPr>
        <p:spPr>
          <a:xfrm>
            <a:off x="7511760" y="1330200"/>
            <a:ext cx="3840120" cy="2102760"/>
          </a:xfrm>
          <a:prstGeom prst="rect">
            <a:avLst/>
          </a:prstGeom>
          <a:noFill/>
          <a:ln w="0">
            <a:noFill/>
          </a:ln>
        </p:spPr>
        <p:txBody>
          <a:bodyPr anchor="b">
            <a:norm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sp>
        <p:nvSpPr>
          <p:cNvPr id="580" name="PlaceHolder 2"/>
          <p:cNvSpPr>
            <a:spLocks noGrp="1"/>
          </p:cNvSpPr>
          <p:nvPr>
            <p:ph type="body"/>
          </p:nvPr>
        </p:nvSpPr>
        <p:spPr>
          <a:xfrm>
            <a:off x="836640" y="914400"/>
            <a:ext cx="6171840" cy="5028840"/>
          </a:xfrm>
          <a:prstGeom prst="rect">
            <a:avLst/>
          </a:prstGeom>
          <a:noFill/>
          <a:ln w="0">
            <a:noFill/>
          </a:ln>
        </p:spPr>
        <p:txBody>
          <a:bodyPr anchor="t">
            <a:normAutofit/>
          </a:bodyPr>
          <a:p>
            <a:pPr marL="432000" indent="-324000">
              <a:lnSpc>
                <a:spcPct val="100000"/>
              </a:lnSpc>
              <a:spcBef>
                <a:spcPts val="1800"/>
              </a:spcBef>
              <a:buClr>
                <a:srgbClr val="000000"/>
              </a:buClr>
              <a:buSzPct val="45000"/>
              <a:buFont typeface="Wingdings" charset="2"/>
              <a:buChar char=""/>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a:p>
            <a:pPr lvl="1" marL="864000" indent="-324000">
              <a:lnSpc>
                <a:spcPct val="100000"/>
              </a:lnSpc>
              <a:spcBef>
                <a:spcPts val="1199"/>
              </a:spcBef>
              <a:buClr>
                <a:srgbClr val="000000"/>
              </a:buClr>
              <a:buSzPct val="75000"/>
              <a:buFont typeface="Symbol" charset="2"/>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296000" indent="-288000">
              <a:lnSpc>
                <a:spcPct val="100000"/>
              </a:lnSpc>
              <a:spcBef>
                <a:spcPts val="799"/>
              </a:spcBef>
              <a:buClr>
                <a:srgbClr val="000000"/>
              </a:buClr>
              <a:buSzPct val="45000"/>
              <a:buFont typeface="Wingdings" charset="2"/>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728000" indent="-216000">
              <a:lnSpc>
                <a:spcPct val="100000"/>
              </a:lnSpc>
              <a:spcBef>
                <a:spcPts val="601"/>
              </a:spcBef>
              <a:buClr>
                <a:srgbClr val="000000"/>
              </a:buClr>
              <a:buSzPct val="75000"/>
              <a:buFont typeface="Symbol" charset="2"/>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160000" indent="-216000">
              <a:lnSpc>
                <a:spcPct val="100000"/>
              </a:lnSpc>
              <a:spcBef>
                <a:spcPts val="601"/>
              </a:spcBef>
              <a:buClr>
                <a:srgbClr val="000000"/>
              </a:buClr>
              <a:buSzPct val="45000"/>
              <a:buFont typeface="Wingdings" charset="2"/>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581" name="PlaceHolder 3"/>
          <p:cNvSpPr>
            <a:spLocks noGrp="1"/>
          </p:cNvSpPr>
          <p:nvPr>
            <p:ph type="body"/>
          </p:nvPr>
        </p:nvSpPr>
        <p:spPr>
          <a:xfrm>
            <a:off x="7511760" y="3555360"/>
            <a:ext cx="3840120" cy="2387880"/>
          </a:xfrm>
          <a:prstGeom prst="rect">
            <a:avLst/>
          </a:prstGeom>
          <a:noFill/>
          <a:ln w="0">
            <a:noFill/>
          </a:ln>
        </p:spPr>
        <p:txBody>
          <a:bodyPr anchor="t">
            <a:normAutofit/>
          </a:bodyPr>
          <a:p>
            <a:pPr>
              <a:lnSpc>
                <a:spcPct val="100000"/>
              </a:lnSpc>
              <a:spcBef>
                <a:spcPts val="1800"/>
              </a:spcBef>
              <a:buNone/>
              <a:tabLst>
                <a:tab algn="l" pos="0"/>
              </a:tabLst>
            </a:pPr>
            <a:r>
              <a:rPr b="0" lang="en-US" sz="1800" spc="-1" strike="noStrike">
                <a:solidFill>
                  <a:srgbClr val="9a5315"/>
                </a:solidFill>
                <a:latin typeface="Segoe Print"/>
              </a:rPr>
              <a:t>Edit Master text styles</a:t>
            </a:r>
            <a:endParaRPr b="0" lang="en-US" sz="1800" spc="-1" strike="noStrike">
              <a:solidFill>
                <a:srgbClr val="9a5315"/>
              </a:solidFill>
              <a:latin typeface="Segoe Print"/>
            </a:endParaRPr>
          </a:p>
        </p:txBody>
      </p:sp>
      <p:sp>
        <p:nvSpPr>
          <p:cNvPr id="582" name="PlaceHolder 4"/>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8C7E89CA-B6A0-4DDE-8932-A5E4029F3C5B}"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583" name="PlaceHolder 5"/>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584" name="PlaceHolder 6"/>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43613301-EFFC-4F08-BBC9-EDB21E4B5479}"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sp>
        <p:nvSpPr>
          <p:cNvPr id="39" name="PlaceHolder 2"/>
          <p:cNvSpPr>
            <a:spLocks noGrp="1"/>
          </p:cNvSpPr>
          <p:nvPr>
            <p:ph type="body"/>
          </p:nvPr>
        </p:nvSpPr>
        <p:spPr>
          <a:xfrm>
            <a:off x="1065240" y="1752480"/>
            <a:ext cx="10058040" cy="4228920"/>
          </a:xfrm>
          <a:prstGeom prst="rect">
            <a:avLst/>
          </a:prstGeom>
          <a:noFill/>
          <a:ln w="0">
            <a:noFill/>
          </a:ln>
        </p:spPr>
        <p:txBody>
          <a:bodyPr anchor="t">
            <a:noAutofit/>
          </a:bodyPr>
          <a:p>
            <a:pPr marL="432000" indent="-324000">
              <a:lnSpc>
                <a:spcPct val="100000"/>
              </a:lnSpc>
              <a:spcBef>
                <a:spcPts val="1800"/>
              </a:spcBef>
              <a:buClr>
                <a:srgbClr val="000000"/>
              </a:buClr>
              <a:buSzPct val="45000"/>
              <a:buFont typeface="Symbol" charset="2"/>
              <a:buChar char=""/>
            </a:pPr>
            <a:r>
              <a:rPr b="0" lang="en-US" sz="2400" spc="-1" strike="noStrike">
                <a:solidFill>
                  <a:srgbClr val="9a5315"/>
                </a:solidFill>
                <a:latin typeface="Segoe Print"/>
              </a:rPr>
              <a:t>Edit Master text styles</a:t>
            </a:r>
            <a:endParaRPr b="0" lang="en-US" sz="2400" spc="-1" strike="noStrike">
              <a:solidFill>
                <a:srgbClr val="9a5315"/>
              </a:solidFill>
              <a:latin typeface="Abyssinica SIL"/>
            </a:endParaRPr>
          </a:p>
          <a:p>
            <a:pPr lvl="1" marL="864000" indent="-324000">
              <a:lnSpc>
                <a:spcPct val="100000"/>
              </a:lnSpc>
              <a:spcBef>
                <a:spcPts val="1199"/>
              </a:spcBef>
              <a:buClr>
                <a:srgbClr val="000000"/>
              </a:buClr>
              <a:buSzPct val="75000"/>
              <a:buFont typeface="Symbol" charset="2"/>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296000" indent="-288000">
              <a:lnSpc>
                <a:spcPct val="100000"/>
              </a:lnSpc>
              <a:spcBef>
                <a:spcPts val="799"/>
              </a:spcBef>
              <a:buClr>
                <a:srgbClr val="000000"/>
              </a:buClr>
              <a:buSzPct val="45000"/>
              <a:buFont typeface="Wingdings" charset="2"/>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728000" indent="-216000">
              <a:lnSpc>
                <a:spcPct val="100000"/>
              </a:lnSpc>
              <a:spcBef>
                <a:spcPts val="601"/>
              </a:spcBef>
              <a:buClr>
                <a:srgbClr val="000000"/>
              </a:buClr>
              <a:buSzPct val="75000"/>
              <a:buFont typeface="Symbol" charset="2"/>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160000" indent="-216000">
              <a:lnSpc>
                <a:spcPct val="100000"/>
              </a:lnSpc>
              <a:spcBef>
                <a:spcPts val="601"/>
              </a:spcBef>
              <a:buClr>
                <a:srgbClr val="000000"/>
              </a:buClr>
              <a:buSzPct val="45000"/>
              <a:buFont typeface="Wingdings" charset="2"/>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40" name="PlaceHolder 3"/>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34D9D56F-6A3E-49D1-A7A9-4183BB43152B}"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41" name="PlaceHolder 4"/>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42" name="PlaceHolder 5"/>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9966E010-8041-4930-BA50-4639C2FE6B30}"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sp>
        <p:nvSpPr>
          <p:cNvPr id="80" name="PlaceHolder 2"/>
          <p:cNvSpPr>
            <a:spLocks noGrp="1"/>
          </p:cNvSpPr>
          <p:nvPr>
            <p:ph type="body"/>
          </p:nvPr>
        </p:nvSpPr>
        <p:spPr>
          <a:xfrm>
            <a:off x="1065240" y="1825560"/>
            <a:ext cx="4954320" cy="4187520"/>
          </a:xfrm>
          <a:prstGeom prst="rect">
            <a:avLst/>
          </a:prstGeom>
          <a:noFill/>
          <a:ln w="0">
            <a:noFill/>
          </a:ln>
        </p:spPr>
        <p:txBody>
          <a:bodyPr anchor="t">
            <a:noAutofit/>
          </a:bodyPr>
          <a:p>
            <a:pPr marL="432000" indent="-324000">
              <a:lnSpc>
                <a:spcPct val="100000"/>
              </a:lnSpc>
              <a:spcBef>
                <a:spcPts val="1800"/>
              </a:spcBef>
              <a:buClr>
                <a:srgbClr val="000000"/>
              </a:buClr>
              <a:buSzPct val="45000"/>
              <a:buFont typeface="Wingdings" charset="2"/>
              <a:buChar char=""/>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a:p>
            <a:pPr lvl="1" marL="864000" indent="-324000">
              <a:lnSpc>
                <a:spcPct val="100000"/>
              </a:lnSpc>
              <a:spcBef>
                <a:spcPts val="1199"/>
              </a:spcBef>
              <a:buClr>
                <a:srgbClr val="000000"/>
              </a:buClr>
              <a:buSzPct val="75000"/>
              <a:buFont typeface="Symbol" charset="2"/>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296000" indent="-288000">
              <a:lnSpc>
                <a:spcPct val="100000"/>
              </a:lnSpc>
              <a:spcBef>
                <a:spcPts val="799"/>
              </a:spcBef>
              <a:buClr>
                <a:srgbClr val="000000"/>
              </a:buClr>
              <a:buSzPct val="45000"/>
              <a:buFont typeface="Wingdings" charset="2"/>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728000" indent="-216000">
              <a:lnSpc>
                <a:spcPct val="100000"/>
              </a:lnSpc>
              <a:spcBef>
                <a:spcPts val="601"/>
              </a:spcBef>
              <a:buClr>
                <a:srgbClr val="000000"/>
              </a:buClr>
              <a:buSzPct val="75000"/>
              <a:buFont typeface="Symbol" charset="2"/>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160000" indent="-216000">
              <a:lnSpc>
                <a:spcPct val="100000"/>
              </a:lnSpc>
              <a:spcBef>
                <a:spcPts val="601"/>
              </a:spcBef>
              <a:buClr>
                <a:srgbClr val="000000"/>
              </a:buClr>
              <a:buSzPct val="45000"/>
              <a:buFont typeface="Wingdings" charset="2"/>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81" name="PlaceHolder 3"/>
          <p:cNvSpPr>
            <a:spLocks noGrp="1"/>
          </p:cNvSpPr>
          <p:nvPr>
            <p:ph type="body"/>
          </p:nvPr>
        </p:nvSpPr>
        <p:spPr>
          <a:xfrm>
            <a:off x="6172200" y="1825560"/>
            <a:ext cx="4951080" cy="418752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a:p>
            <a:pPr lvl="1" marL="740520" indent="-283320">
              <a:lnSpc>
                <a:spcPct val="100000"/>
              </a:lnSpc>
              <a:spcBef>
                <a:spcPts val="1199"/>
              </a:spcBef>
              <a:buClr>
                <a:srgbClr val="9a5315"/>
              </a:buClr>
              <a:buFont typeface="Arial"/>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143000" indent="-228600">
              <a:lnSpc>
                <a:spcPct val="100000"/>
              </a:lnSpc>
              <a:spcBef>
                <a:spcPts val="799"/>
              </a:spcBef>
              <a:buClr>
                <a:srgbClr val="9a5315"/>
              </a:buClr>
              <a:buFont typeface="Arial"/>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600200" indent="-228600">
              <a:lnSpc>
                <a:spcPct val="100000"/>
              </a:lnSpc>
              <a:spcBef>
                <a:spcPts val="601"/>
              </a:spcBef>
              <a:buClr>
                <a:srgbClr val="9a5315"/>
              </a:buClr>
              <a:buFont typeface="Arial"/>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057400" indent="-228600">
              <a:lnSpc>
                <a:spcPct val="100000"/>
              </a:lnSpc>
              <a:spcBef>
                <a:spcPts val="601"/>
              </a:spcBef>
              <a:buClr>
                <a:srgbClr val="9a5315"/>
              </a:buClr>
              <a:buFont typeface="Arial"/>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82" name="PlaceHolder 4"/>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FFE282EF-207C-4874-A1C7-DF565B96692D}"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83" name="PlaceHolder 5"/>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84" name="PlaceHolder 6"/>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0E042AA0-B308-4752-908B-AC9AE285C506}"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121" name="PlaceHolder 1"/>
          <p:cNvSpPr>
            <a:spLocks noGrp="1"/>
          </p:cNvSpPr>
          <p:nvPr>
            <p:ph type="title"/>
          </p:nvPr>
        </p:nvSpPr>
        <p:spPr>
          <a:xfrm>
            <a:off x="7493040" y="1330200"/>
            <a:ext cx="3840120" cy="2102760"/>
          </a:xfrm>
          <a:prstGeom prst="rect">
            <a:avLst/>
          </a:prstGeom>
          <a:noFill/>
          <a:ln w="0">
            <a:noFill/>
          </a:ln>
        </p:spPr>
        <p:txBody>
          <a:bodyPr anchor="b">
            <a:norm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grpSp>
        <p:nvGrpSpPr>
          <p:cNvPr id="122" name="Group 7"/>
          <p:cNvGrpSpPr/>
          <p:nvPr/>
        </p:nvGrpSpPr>
        <p:grpSpPr>
          <a:xfrm>
            <a:off x="595800" y="780480"/>
            <a:ext cx="6433200" cy="5052960"/>
            <a:chOff x="595800" y="780480"/>
            <a:chExt cx="6433200" cy="5052960"/>
          </a:xfrm>
        </p:grpSpPr>
        <p:sp>
          <p:nvSpPr>
            <p:cNvPr id="123" name="Freeform 42"/>
            <p:cNvSpPr/>
            <p:nvPr/>
          </p:nvSpPr>
          <p:spPr>
            <a:xfrm flipV="1" rot="16200000">
              <a:off x="-1223640" y="3274920"/>
              <a:ext cx="3827520" cy="172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124" name="Freeform 43"/>
            <p:cNvSpPr/>
            <p:nvPr/>
          </p:nvSpPr>
          <p:spPr>
            <a:xfrm flipV="1" rot="16200000">
              <a:off x="4998960" y="3297960"/>
              <a:ext cx="3836520" cy="172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grpSp>
          <p:nvGrpSpPr>
            <p:cNvPr id="125" name="Group 10"/>
            <p:cNvGrpSpPr/>
            <p:nvPr/>
          </p:nvGrpSpPr>
          <p:grpSpPr>
            <a:xfrm>
              <a:off x="1247400" y="858960"/>
              <a:ext cx="5128920" cy="4880160"/>
              <a:chOff x="1247400" y="858960"/>
              <a:chExt cx="5128920" cy="4880160"/>
            </a:xfrm>
          </p:grpSpPr>
          <p:sp>
            <p:nvSpPr>
              <p:cNvPr id="126" name="Freeform 41"/>
              <p:cNvSpPr/>
              <p:nvPr/>
            </p:nvSpPr>
            <p:spPr>
              <a:xfrm flipV="1" rot="16200000">
                <a:off x="3804120" y="3166920"/>
                <a:ext cx="15120" cy="512892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127" name="Freeform 44"/>
              <p:cNvSpPr/>
              <p:nvPr/>
            </p:nvSpPr>
            <p:spPr>
              <a:xfrm flipV="1" rot="16200000">
                <a:off x="3761640" y="-1654920"/>
                <a:ext cx="12960" cy="504108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grpSp>
        <p:sp>
          <p:nvSpPr>
            <p:cNvPr id="128" name="Freeform 45"/>
            <p:cNvSpPr/>
            <p:nvPr/>
          </p:nvSpPr>
          <p:spPr>
            <a:xfrm flipV="1" rot="16200000">
              <a:off x="619200" y="5321520"/>
              <a:ext cx="477000" cy="52416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129" name="Freeform 46"/>
            <p:cNvSpPr/>
            <p:nvPr/>
          </p:nvSpPr>
          <p:spPr>
            <a:xfrm flipV="1" rot="16200000">
              <a:off x="630720" y="5323320"/>
              <a:ext cx="477000" cy="51156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130" name="Freeform 47"/>
            <p:cNvSpPr/>
            <p:nvPr/>
          </p:nvSpPr>
          <p:spPr>
            <a:xfrm flipV="1" rot="16200000">
              <a:off x="6510240" y="5319360"/>
              <a:ext cx="507960" cy="51912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131" name="Freeform 48"/>
            <p:cNvSpPr/>
            <p:nvPr/>
          </p:nvSpPr>
          <p:spPr>
            <a:xfrm flipV="1" rot="16200000">
              <a:off x="6526440" y="5319720"/>
              <a:ext cx="470520" cy="53424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132" name="Freeform 49"/>
            <p:cNvSpPr/>
            <p:nvPr/>
          </p:nvSpPr>
          <p:spPr>
            <a:xfrm flipV="1" rot="16200000">
              <a:off x="6485040" y="771480"/>
              <a:ext cx="468000" cy="51912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133" name="Freeform 50"/>
            <p:cNvSpPr/>
            <p:nvPr/>
          </p:nvSpPr>
          <p:spPr>
            <a:xfrm flipV="1" rot="16200000">
              <a:off x="6477840" y="786600"/>
              <a:ext cx="468000" cy="48888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134" name="Freeform 51"/>
            <p:cNvSpPr/>
            <p:nvPr/>
          </p:nvSpPr>
          <p:spPr>
            <a:xfrm flipV="1" rot="16200000">
              <a:off x="666000" y="719640"/>
              <a:ext cx="423720" cy="54432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135" name="Freeform 52"/>
            <p:cNvSpPr/>
            <p:nvPr/>
          </p:nvSpPr>
          <p:spPr>
            <a:xfrm flipV="1" rot="16200000">
              <a:off x="675360" y="748440"/>
              <a:ext cx="428040" cy="49140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136" name="PlaceHolder 2"/>
          <p:cNvSpPr>
            <a:spLocks noGrp="1"/>
          </p:cNvSpPr>
          <p:nvPr>
            <p:ph type="body"/>
          </p:nvPr>
        </p:nvSpPr>
        <p:spPr>
          <a:xfrm>
            <a:off x="836640" y="1031040"/>
            <a:ext cx="5943240" cy="4571640"/>
          </a:xfrm>
          <a:prstGeom prst="rect">
            <a:avLst/>
          </a:prstGeom>
          <a:solidFill>
            <a:srgbClr val="d1e5f9"/>
          </a:solidFill>
          <a:ln w="38160">
            <a:solidFill>
              <a:srgbClr val="ffffff"/>
            </a:solidFill>
            <a:round/>
          </a:ln>
        </p:spPr>
        <p:txBody>
          <a:bodyPr lIns="90000" rIns="90000" tIns="45000" bIns="45000" anchor="t">
            <a:noAutofit/>
          </a:bodyPr>
          <a:p>
            <a:pPr marL="432000" indent="-324000">
              <a:lnSpc>
                <a:spcPct val="100000"/>
              </a:lnSpc>
              <a:buClr>
                <a:srgbClr val="000000"/>
              </a:buClr>
              <a:buSzPct val="45000"/>
              <a:buFont typeface="Wingdings" charset="2"/>
              <a:buChar char=""/>
              <a:tabLst>
                <a:tab algn="l" pos="0"/>
              </a:tabLst>
            </a:pPr>
            <a:r>
              <a:rPr b="0" lang="en-US" sz="3200" spc="-1" strike="noStrike">
                <a:solidFill>
                  <a:srgbClr val="9a5315"/>
                </a:solidFill>
                <a:latin typeface="Segoe Print"/>
              </a:rPr>
              <a:t>Click icon to add picture</a:t>
            </a:r>
            <a:endParaRPr b="0" lang="en-US" sz="3200" spc="-1" strike="noStrike">
              <a:solidFill>
                <a:srgbClr val="9a5315"/>
              </a:solidFill>
              <a:latin typeface="Segoe Print"/>
            </a:endParaRPr>
          </a:p>
        </p:txBody>
      </p:sp>
      <p:sp>
        <p:nvSpPr>
          <p:cNvPr id="137" name="PlaceHolder 3"/>
          <p:cNvSpPr>
            <a:spLocks noGrp="1"/>
          </p:cNvSpPr>
          <p:nvPr>
            <p:ph type="body"/>
          </p:nvPr>
        </p:nvSpPr>
        <p:spPr>
          <a:xfrm>
            <a:off x="7493040" y="3555360"/>
            <a:ext cx="3840120" cy="2168280"/>
          </a:xfrm>
          <a:prstGeom prst="rect">
            <a:avLst/>
          </a:prstGeom>
          <a:noFill/>
          <a:ln w="0">
            <a:noFill/>
          </a:ln>
        </p:spPr>
        <p:txBody>
          <a:bodyPr anchor="t">
            <a:normAutofit/>
          </a:bodyPr>
          <a:p>
            <a:pPr>
              <a:lnSpc>
                <a:spcPct val="100000"/>
              </a:lnSpc>
              <a:spcBef>
                <a:spcPts val="1800"/>
              </a:spcBef>
              <a:buNone/>
              <a:tabLst>
                <a:tab algn="l" pos="0"/>
              </a:tabLst>
            </a:pPr>
            <a:r>
              <a:rPr b="0" lang="en-US" sz="1800" spc="-1" strike="noStrike">
                <a:solidFill>
                  <a:srgbClr val="9a5315"/>
                </a:solidFill>
                <a:latin typeface="Segoe Print"/>
              </a:rPr>
              <a:t>Edit Master text styles</a:t>
            </a:r>
            <a:endParaRPr b="0" lang="en-US" sz="1800" spc="-1" strike="noStrike">
              <a:solidFill>
                <a:srgbClr val="9a5315"/>
              </a:solidFill>
              <a:latin typeface="Segoe Print"/>
            </a:endParaRPr>
          </a:p>
        </p:txBody>
      </p:sp>
      <p:sp>
        <p:nvSpPr>
          <p:cNvPr id="138" name="PlaceHolder 4"/>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5D000EFD-B136-4F6F-8387-E5E77844BD7D}"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139" name="PlaceHolder 5"/>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140" name="PlaceHolder 6"/>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07489585-7034-4033-94FE-B58CECF84544}"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177" name="PlaceHolder 1"/>
          <p:cNvSpPr>
            <a:spLocks noGrp="1"/>
          </p:cNvSpPr>
          <p:nvPr>
            <p:ph type="title"/>
          </p:nvPr>
        </p:nvSpPr>
        <p:spPr>
          <a:xfrm>
            <a:off x="1065240" y="304920"/>
            <a:ext cx="10058040" cy="121572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grpSp>
        <p:nvGrpSpPr>
          <p:cNvPr id="178" name="Group 8"/>
          <p:cNvGrpSpPr/>
          <p:nvPr/>
        </p:nvGrpSpPr>
        <p:grpSpPr>
          <a:xfrm>
            <a:off x="1052280" y="1733400"/>
            <a:ext cx="4360320" cy="3049920"/>
            <a:chOff x="1052280" y="1733400"/>
            <a:chExt cx="4360320" cy="3049920"/>
          </a:xfrm>
        </p:grpSpPr>
        <p:sp>
          <p:nvSpPr>
            <p:cNvPr id="179" name="Freeform 41"/>
            <p:cNvSpPr/>
            <p:nvPr/>
          </p:nvSpPr>
          <p:spPr>
            <a:xfrm>
              <a:off x="1134720" y="2184480"/>
              <a:ext cx="12960" cy="213372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180" name="Freeform 42"/>
            <p:cNvSpPr/>
            <p:nvPr/>
          </p:nvSpPr>
          <p:spPr>
            <a:xfrm>
              <a:off x="1602360" y="4712400"/>
              <a:ext cx="3302640" cy="118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181" name="Freeform 43"/>
            <p:cNvSpPr/>
            <p:nvPr/>
          </p:nvSpPr>
          <p:spPr>
            <a:xfrm>
              <a:off x="1577520" y="1804680"/>
              <a:ext cx="3310200" cy="118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182" name="Freeform 44"/>
            <p:cNvSpPr/>
            <p:nvPr/>
          </p:nvSpPr>
          <p:spPr>
            <a:xfrm>
              <a:off x="5334480" y="2221200"/>
              <a:ext cx="11160" cy="209736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183" name="Freeform 45"/>
            <p:cNvSpPr/>
            <p:nvPr/>
          </p:nvSpPr>
          <p:spPr>
            <a:xfrm>
              <a:off x="1062000" y="4421160"/>
              <a:ext cx="411480" cy="36216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184" name="Freeform 46"/>
            <p:cNvSpPr/>
            <p:nvPr/>
          </p:nvSpPr>
          <p:spPr>
            <a:xfrm>
              <a:off x="1065960" y="4417560"/>
              <a:ext cx="411480" cy="35352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185" name="Freeform 47"/>
            <p:cNvSpPr/>
            <p:nvPr/>
          </p:nvSpPr>
          <p:spPr>
            <a:xfrm>
              <a:off x="1052280" y="1737000"/>
              <a:ext cx="438480" cy="35892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186" name="Freeform 48"/>
            <p:cNvSpPr/>
            <p:nvPr/>
          </p:nvSpPr>
          <p:spPr>
            <a:xfrm>
              <a:off x="1062000" y="1733400"/>
              <a:ext cx="405720" cy="36936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187" name="Freeform 49"/>
            <p:cNvSpPr/>
            <p:nvPr/>
          </p:nvSpPr>
          <p:spPr>
            <a:xfrm>
              <a:off x="4995360" y="1768320"/>
              <a:ext cx="403920" cy="35892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188" name="Freeform 50"/>
            <p:cNvSpPr/>
            <p:nvPr/>
          </p:nvSpPr>
          <p:spPr>
            <a:xfrm>
              <a:off x="4995360" y="1783800"/>
              <a:ext cx="403920" cy="33804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189" name="Freeform 51"/>
            <p:cNvSpPr/>
            <p:nvPr/>
          </p:nvSpPr>
          <p:spPr>
            <a:xfrm>
              <a:off x="5046840" y="4400280"/>
              <a:ext cx="365400" cy="37620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190" name="Freeform 52"/>
            <p:cNvSpPr/>
            <p:nvPr/>
          </p:nvSpPr>
          <p:spPr>
            <a:xfrm>
              <a:off x="5043240" y="4410720"/>
              <a:ext cx="369360" cy="33984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191" name="PlaceHolder 2"/>
          <p:cNvSpPr>
            <a:spLocks noGrp="1"/>
          </p:cNvSpPr>
          <p:nvPr>
            <p:ph type="body"/>
          </p:nvPr>
        </p:nvSpPr>
        <p:spPr>
          <a:xfrm>
            <a:off x="1265040" y="1900080"/>
            <a:ext cx="3935160" cy="2571480"/>
          </a:xfrm>
          <a:prstGeom prst="rect">
            <a:avLst/>
          </a:prstGeom>
          <a:solidFill>
            <a:srgbClr val="d1e5f9"/>
          </a:solidFill>
          <a:ln w="38160">
            <a:solidFill>
              <a:srgbClr val="ffffff"/>
            </a:solidFill>
            <a:round/>
          </a:ln>
        </p:spPr>
        <p:txBody>
          <a:bodyPr lIns="90000" rIns="90000" tIns="45000" bIns="45000" anchor="t">
            <a:noAutofit/>
          </a:bodyPr>
          <a:p>
            <a:pPr marL="432000" indent="-324000" algn="ctr">
              <a:lnSpc>
                <a:spcPct val="100000"/>
              </a:lnSpc>
              <a:buClr>
                <a:srgbClr val="000000"/>
              </a:buClr>
              <a:buSzPct val="45000"/>
              <a:buFont typeface="Wingdings" charset="2"/>
              <a:buChar char=""/>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192" name="PlaceHolder 3"/>
          <p:cNvSpPr>
            <a:spLocks noGrp="1"/>
          </p:cNvSpPr>
          <p:nvPr>
            <p:ph type="body"/>
          </p:nvPr>
        </p:nvSpPr>
        <p:spPr>
          <a:xfrm>
            <a:off x="1052280" y="4935960"/>
            <a:ext cx="4368600" cy="100728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grpSp>
        <p:nvGrpSpPr>
          <p:cNvPr id="193" name="Group 21"/>
          <p:cNvGrpSpPr/>
          <p:nvPr/>
        </p:nvGrpSpPr>
        <p:grpSpPr>
          <a:xfrm>
            <a:off x="6762960" y="1733400"/>
            <a:ext cx="4360320" cy="3049920"/>
            <a:chOff x="6762960" y="1733400"/>
            <a:chExt cx="4360320" cy="3049920"/>
          </a:xfrm>
        </p:grpSpPr>
        <p:sp>
          <p:nvSpPr>
            <p:cNvPr id="194" name="Freeform 41"/>
            <p:cNvSpPr/>
            <p:nvPr/>
          </p:nvSpPr>
          <p:spPr>
            <a:xfrm>
              <a:off x="6845400" y="2184480"/>
              <a:ext cx="12960" cy="213372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195" name="Freeform 42"/>
            <p:cNvSpPr/>
            <p:nvPr/>
          </p:nvSpPr>
          <p:spPr>
            <a:xfrm>
              <a:off x="7313040" y="4712400"/>
              <a:ext cx="3302640" cy="118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196" name="Freeform 43"/>
            <p:cNvSpPr/>
            <p:nvPr/>
          </p:nvSpPr>
          <p:spPr>
            <a:xfrm>
              <a:off x="7288200" y="1804680"/>
              <a:ext cx="3310200" cy="118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197" name="Freeform 44"/>
            <p:cNvSpPr/>
            <p:nvPr/>
          </p:nvSpPr>
          <p:spPr>
            <a:xfrm>
              <a:off x="11045160" y="2221200"/>
              <a:ext cx="11160" cy="209736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198" name="Freeform 45"/>
            <p:cNvSpPr/>
            <p:nvPr/>
          </p:nvSpPr>
          <p:spPr>
            <a:xfrm>
              <a:off x="6772680" y="4421160"/>
              <a:ext cx="411480" cy="36216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199" name="Freeform 46"/>
            <p:cNvSpPr/>
            <p:nvPr/>
          </p:nvSpPr>
          <p:spPr>
            <a:xfrm>
              <a:off x="6776640" y="4417560"/>
              <a:ext cx="411480" cy="35352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200" name="Freeform 47"/>
            <p:cNvSpPr/>
            <p:nvPr/>
          </p:nvSpPr>
          <p:spPr>
            <a:xfrm>
              <a:off x="6762960" y="1737000"/>
              <a:ext cx="438480" cy="35892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201" name="Freeform 48"/>
            <p:cNvSpPr/>
            <p:nvPr/>
          </p:nvSpPr>
          <p:spPr>
            <a:xfrm>
              <a:off x="6772680" y="1733400"/>
              <a:ext cx="405720" cy="36936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202" name="Freeform 49"/>
            <p:cNvSpPr/>
            <p:nvPr/>
          </p:nvSpPr>
          <p:spPr>
            <a:xfrm>
              <a:off x="10706040" y="1768320"/>
              <a:ext cx="403920" cy="35892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203" name="Freeform 50"/>
            <p:cNvSpPr/>
            <p:nvPr/>
          </p:nvSpPr>
          <p:spPr>
            <a:xfrm>
              <a:off x="10706040" y="1783800"/>
              <a:ext cx="403920" cy="33804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204" name="Freeform 51"/>
            <p:cNvSpPr/>
            <p:nvPr/>
          </p:nvSpPr>
          <p:spPr>
            <a:xfrm>
              <a:off x="10757520" y="4400280"/>
              <a:ext cx="365400" cy="37620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205" name="Freeform 52"/>
            <p:cNvSpPr/>
            <p:nvPr/>
          </p:nvSpPr>
          <p:spPr>
            <a:xfrm>
              <a:off x="10753920" y="4410720"/>
              <a:ext cx="369360" cy="33984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206" name="PlaceHolder 4"/>
          <p:cNvSpPr>
            <a:spLocks noGrp="1"/>
          </p:cNvSpPr>
          <p:nvPr>
            <p:ph type="body"/>
          </p:nvPr>
        </p:nvSpPr>
        <p:spPr>
          <a:xfrm>
            <a:off x="6975720" y="1900080"/>
            <a:ext cx="3935160" cy="2571480"/>
          </a:xfrm>
          <a:prstGeom prst="rect">
            <a:avLst/>
          </a:prstGeom>
          <a:solidFill>
            <a:srgbClr val="d1e5f9"/>
          </a:solidFill>
          <a:ln w="38160">
            <a:solidFill>
              <a:srgbClr val="ffffff"/>
            </a:solidFill>
            <a:round/>
          </a:ln>
        </p:spPr>
        <p:txBody>
          <a:bodyPr lIns="90000" rIns="90000" tIns="45000" bIns="45000" anchor="t">
            <a:noAutofit/>
          </a:bodyPr>
          <a:p>
            <a:pPr algn="ctr">
              <a:lnSpc>
                <a:spcPct val="100000"/>
              </a:lnSpc>
              <a:buNone/>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207" name="PlaceHolder 5"/>
          <p:cNvSpPr>
            <a:spLocks noGrp="1"/>
          </p:cNvSpPr>
          <p:nvPr>
            <p:ph type="body"/>
          </p:nvPr>
        </p:nvSpPr>
        <p:spPr>
          <a:xfrm>
            <a:off x="6742800" y="4935960"/>
            <a:ext cx="4368600" cy="100728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sp>
        <p:nvSpPr>
          <p:cNvPr id="208" name="PlaceHolder 6"/>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838E8804-1945-4542-B1E2-4BBC79B547F3}"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209" name="PlaceHolder 7"/>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210" name="PlaceHolder 8"/>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A3F1148A-6EC3-4287-A6A0-076726AD9FDA}"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247"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grpSp>
        <p:nvGrpSpPr>
          <p:cNvPr id="248" name="Group 51"/>
          <p:cNvGrpSpPr/>
          <p:nvPr/>
        </p:nvGrpSpPr>
        <p:grpSpPr>
          <a:xfrm>
            <a:off x="1062360" y="1661400"/>
            <a:ext cx="3089160" cy="3123000"/>
            <a:chOff x="1062360" y="1661400"/>
            <a:chExt cx="3089160" cy="3123000"/>
          </a:xfrm>
        </p:grpSpPr>
        <p:sp>
          <p:nvSpPr>
            <p:cNvPr id="249" name="Freeform 41"/>
            <p:cNvSpPr/>
            <p:nvPr/>
          </p:nvSpPr>
          <p:spPr>
            <a:xfrm rot="5400000">
              <a:off x="2609280" y="644040"/>
              <a:ext cx="9360" cy="216144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250" name="Freeform 42"/>
            <p:cNvSpPr/>
            <p:nvPr/>
          </p:nvSpPr>
          <p:spPr>
            <a:xfrm rot="5400000">
              <a:off x="-54720" y="3232080"/>
              <a:ext cx="2365560" cy="118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251" name="Freeform 43"/>
            <p:cNvSpPr/>
            <p:nvPr/>
          </p:nvSpPr>
          <p:spPr>
            <a:xfrm rot="5400000">
              <a:off x="2887920" y="3216600"/>
              <a:ext cx="2370960" cy="118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252" name="Freeform 44"/>
            <p:cNvSpPr/>
            <p:nvPr/>
          </p:nvSpPr>
          <p:spPr>
            <a:xfrm rot="5400000">
              <a:off x="2591640" y="3669840"/>
              <a:ext cx="7920" cy="212436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253" name="Freeform 45"/>
            <p:cNvSpPr/>
            <p:nvPr/>
          </p:nvSpPr>
          <p:spPr>
            <a:xfrm rot="5400000">
              <a:off x="1098360" y="1632240"/>
              <a:ext cx="294840" cy="36684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254" name="Freeform 46"/>
            <p:cNvSpPr/>
            <p:nvPr/>
          </p:nvSpPr>
          <p:spPr>
            <a:xfrm rot="5400000">
              <a:off x="1106280" y="1639080"/>
              <a:ext cx="294840" cy="35820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255" name="Freeform 47"/>
            <p:cNvSpPr/>
            <p:nvPr/>
          </p:nvSpPr>
          <p:spPr>
            <a:xfrm rot="5400000">
              <a:off x="3809520" y="1636560"/>
              <a:ext cx="313920" cy="36360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256" name="Freeform 48"/>
            <p:cNvSpPr/>
            <p:nvPr/>
          </p:nvSpPr>
          <p:spPr>
            <a:xfrm rot="5400000">
              <a:off x="3819240" y="1626480"/>
              <a:ext cx="290520" cy="37404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257" name="Freeform 49"/>
            <p:cNvSpPr/>
            <p:nvPr/>
          </p:nvSpPr>
          <p:spPr>
            <a:xfrm rot="5400000">
              <a:off x="3790080" y="4448160"/>
              <a:ext cx="289080" cy="36360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258" name="Freeform 50"/>
            <p:cNvSpPr/>
            <p:nvPr/>
          </p:nvSpPr>
          <p:spPr>
            <a:xfrm rot="5400000">
              <a:off x="3785040" y="4458960"/>
              <a:ext cx="289080" cy="34236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259" name="Freeform 51"/>
            <p:cNvSpPr/>
            <p:nvPr/>
          </p:nvSpPr>
          <p:spPr>
            <a:xfrm rot="5400000">
              <a:off x="1128960" y="4462920"/>
              <a:ext cx="261720" cy="38088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260" name="Freeform 52"/>
            <p:cNvSpPr/>
            <p:nvPr/>
          </p:nvSpPr>
          <p:spPr>
            <a:xfrm rot="5400000">
              <a:off x="1135080" y="4479840"/>
              <a:ext cx="264600" cy="34416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261" name="PlaceHolder 2"/>
          <p:cNvSpPr>
            <a:spLocks noGrp="1"/>
          </p:cNvSpPr>
          <p:nvPr>
            <p:ph type="body"/>
          </p:nvPr>
        </p:nvSpPr>
        <p:spPr>
          <a:xfrm>
            <a:off x="1249200" y="1824120"/>
            <a:ext cx="2714760" cy="2775960"/>
          </a:xfrm>
          <a:prstGeom prst="rect">
            <a:avLst/>
          </a:prstGeom>
          <a:solidFill>
            <a:srgbClr val="d1e5f9"/>
          </a:solidFill>
          <a:ln w="38160">
            <a:solidFill>
              <a:srgbClr val="ffffff"/>
            </a:solidFill>
            <a:round/>
          </a:ln>
        </p:spPr>
        <p:txBody>
          <a:bodyPr lIns="90000" rIns="90000" tIns="45000" bIns="45000" anchor="t">
            <a:noAutofit/>
          </a:bodyPr>
          <a:p>
            <a:pPr marL="432000" indent="-324000" algn="ctr">
              <a:lnSpc>
                <a:spcPct val="100000"/>
              </a:lnSpc>
              <a:buClr>
                <a:srgbClr val="000000"/>
              </a:buClr>
              <a:buSzPct val="45000"/>
              <a:buFont typeface="Wingdings" charset="2"/>
              <a:buChar char=""/>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262" name="PlaceHolder 3"/>
          <p:cNvSpPr>
            <a:spLocks noGrp="1"/>
          </p:cNvSpPr>
          <p:nvPr>
            <p:ph type="body"/>
          </p:nvPr>
        </p:nvSpPr>
        <p:spPr>
          <a:xfrm>
            <a:off x="1235160" y="4947480"/>
            <a:ext cx="2742840" cy="91404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grpSp>
        <p:nvGrpSpPr>
          <p:cNvPr id="263" name="Group 83"/>
          <p:cNvGrpSpPr/>
          <p:nvPr/>
        </p:nvGrpSpPr>
        <p:grpSpPr>
          <a:xfrm>
            <a:off x="4534560" y="1661400"/>
            <a:ext cx="3089160" cy="3123000"/>
            <a:chOff x="4534560" y="1661400"/>
            <a:chExt cx="3089160" cy="3123000"/>
          </a:xfrm>
        </p:grpSpPr>
        <p:sp>
          <p:nvSpPr>
            <p:cNvPr id="264" name="Freeform 41"/>
            <p:cNvSpPr/>
            <p:nvPr/>
          </p:nvSpPr>
          <p:spPr>
            <a:xfrm rot="5400000">
              <a:off x="6081480" y="644040"/>
              <a:ext cx="9360" cy="216144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265" name="Freeform 42"/>
            <p:cNvSpPr/>
            <p:nvPr/>
          </p:nvSpPr>
          <p:spPr>
            <a:xfrm rot="5400000">
              <a:off x="3417120" y="3232080"/>
              <a:ext cx="2365560" cy="118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266" name="Freeform 43"/>
            <p:cNvSpPr/>
            <p:nvPr/>
          </p:nvSpPr>
          <p:spPr>
            <a:xfrm rot="5400000">
              <a:off x="6360120" y="3216600"/>
              <a:ext cx="2370960" cy="118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267" name="Freeform 44"/>
            <p:cNvSpPr/>
            <p:nvPr/>
          </p:nvSpPr>
          <p:spPr>
            <a:xfrm rot="5400000">
              <a:off x="6063480" y="3669840"/>
              <a:ext cx="7920" cy="212436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268" name="Freeform 45"/>
            <p:cNvSpPr/>
            <p:nvPr/>
          </p:nvSpPr>
          <p:spPr>
            <a:xfrm rot="5400000">
              <a:off x="4570560" y="1632240"/>
              <a:ext cx="294840" cy="36684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269" name="Freeform 46"/>
            <p:cNvSpPr/>
            <p:nvPr/>
          </p:nvSpPr>
          <p:spPr>
            <a:xfrm rot="5400000">
              <a:off x="4578120" y="1639080"/>
              <a:ext cx="294840" cy="35820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270" name="Freeform 47"/>
            <p:cNvSpPr/>
            <p:nvPr/>
          </p:nvSpPr>
          <p:spPr>
            <a:xfrm rot="5400000">
              <a:off x="7281360" y="1636560"/>
              <a:ext cx="313920" cy="36360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271" name="Freeform 48"/>
            <p:cNvSpPr/>
            <p:nvPr/>
          </p:nvSpPr>
          <p:spPr>
            <a:xfrm rot="5400000">
              <a:off x="7291440" y="1626480"/>
              <a:ext cx="290520" cy="37404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272" name="Freeform 49"/>
            <p:cNvSpPr/>
            <p:nvPr/>
          </p:nvSpPr>
          <p:spPr>
            <a:xfrm rot="5400000">
              <a:off x="7261920" y="4448160"/>
              <a:ext cx="289080" cy="36360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273" name="Freeform 50"/>
            <p:cNvSpPr/>
            <p:nvPr/>
          </p:nvSpPr>
          <p:spPr>
            <a:xfrm rot="5400000">
              <a:off x="7256880" y="4458960"/>
              <a:ext cx="289080" cy="34236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274" name="Freeform 51"/>
            <p:cNvSpPr/>
            <p:nvPr/>
          </p:nvSpPr>
          <p:spPr>
            <a:xfrm rot="5400000">
              <a:off x="4600800" y="4462920"/>
              <a:ext cx="261720" cy="38088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275" name="Freeform 52"/>
            <p:cNvSpPr/>
            <p:nvPr/>
          </p:nvSpPr>
          <p:spPr>
            <a:xfrm rot="5400000">
              <a:off x="4607280" y="4479840"/>
              <a:ext cx="264600" cy="34416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276" name="PlaceHolder 4"/>
          <p:cNvSpPr>
            <a:spLocks noGrp="1"/>
          </p:cNvSpPr>
          <p:nvPr>
            <p:ph type="body"/>
          </p:nvPr>
        </p:nvSpPr>
        <p:spPr>
          <a:xfrm>
            <a:off x="4721040" y="1824120"/>
            <a:ext cx="2715480" cy="2775960"/>
          </a:xfrm>
          <a:prstGeom prst="rect">
            <a:avLst/>
          </a:prstGeom>
          <a:solidFill>
            <a:srgbClr val="d1e5f9"/>
          </a:solidFill>
          <a:ln w="38160">
            <a:solidFill>
              <a:srgbClr val="ffffff"/>
            </a:solidFill>
            <a:round/>
          </a:ln>
        </p:spPr>
        <p:txBody>
          <a:bodyPr lIns="90000" rIns="90000" tIns="45000" bIns="45000" anchor="t">
            <a:noAutofit/>
          </a:bodyPr>
          <a:p>
            <a:pPr algn="ctr">
              <a:lnSpc>
                <a:spcPct val="100000"/>
              </a:lnSpc>
              <a:buNone/>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277" name="PlaceHolder 5"/>
          <p:cNvSpPr>
            <a:spLocks noGrp="1"/>
          </p:cNvSpPr>
          <p:nvPr>
            <p:ph type="body"/>
          </p:nvPr>
        </p:nvSpPr>
        <p:spPr>
          <a:xfrm>
            <a:off x="4707360" y="4947480"/>
            <a:ext cx="2742840" cy="91404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grpSp>
        <p:nvGrpSpPr>
          <p:cNvPr id="278" name="Group 96"/>
          <p:cNvGrpSpPr/>
          <p:nvPr/>
        </p:nvGrpSpPr>
        <p:grpSpPr>
          <a:xfrm>
            <a:off x="8036280" y="1661400"/>
            <a:ext cx="3089160" cy="3123000"/>
            <a:chOff x="8036280" y="1661400"/>
            <a:chExt cx="3089160" cy="3123000"/>
          </a:xfrm>
        </p:grpSpPr>
        <p:sp>
          <p:nvSpPr>
            <p:cNvPr id="279" name="Freeform 41"/>
            <p:cNvSpPr/>
            <p:nvPr/>
          </p:nvSpPr>
          <p:spPr>
            <a:xfrm rot="5400000">
              <a:off x="9583200" y="644040"/>
              <a:ext cx="9360" cy="216144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280" name="Freeform 42"/>
            <p:cNvSpPr/>
            <p:nvPr/>
          </p:nvSpPr>
          <p:spPr>
            <a:xfrm rot="5400000">
              <a:off x="6919200" y="3232080"/>
              <a:ext cx="2365560" cy="118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281" name="Freeform 43"/>
            <p:cNvSpPr/>
            <p:nvPr/>
          </p:nvSpPr>
          <p:spPr>
            <a:xfrm rot="5400000">
              <a:off x="9861840" y="3216600"/>
              <a:ext cx="2370960" cy="118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282" name="Freeform 44"/>
            <p:cNvSpPr/>
            <p:nvPr/>
          </p:nvSpPr>
          <p:spPr>
            <a:xfrm rot="5400000">
              <a:off x="9565200" y="3669840"/>
              <a:ext cx="7920" cy="212436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283" name="Freeform 45"/>
            <p:cNvSpPr/>
            <p:nvPr/>
          </p:nvSpPr>
          <p:spPr>
            <a:xfrm rot="5400000">
              <a:off x="8072280" y="1632240"/>
              <a:ext cx="294840" cy="36684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284" name="Freeform 46"/>
            <p:cNvSpPr/>
            <p:nvPr/>
          </p:nvSpPr>
          <p:spPr>
            <a:xfrm rot="5400000">
              <a:off x="8080200" y="1639080"/>
              <a:ext cx="294840" cy="35820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285" name="Freeform 47"/>
            <p:cNvSpPr/>
            <p:nvPr/>
          </p:nvSpPr>
          <p:spPr>
            <a:xfrm rot="5400000">
              <a:off x="10783440" y="1636560"/>
              <a:ext cx="313920" cy="36360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286" name="Freeform 48"/>
            <p:cNvSpPr/>
            <p:nvPr/>
          </p:nvSpPr>
          <p:spPr>
            <a:xfrm rot="5400000">
              <a:off x="10793160" y="1626480"/>
              <a:ext cx="290520" cy="37404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287" name="Freeform 49"/>
            <p:cNvSpPr/>
            <p:nvPr/>
          </p:nvSpPr>
          <p:spPr>
            <a:xfrm rot="5400000">
              <a:off x="10764000" y="4448160"/>
              <a:ext cx="289080" cy="36360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288" name="Freeform 50"/>
            <p:cNvSpPr/>
            <p:nvPr/>
          </p:nvSpPr>
          <p:spPr>
            <a:xfrm rot="5400000">
              <a:off x="10758960" y="4458960"/>
              <a:ext cx="289080" cy="34236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289" name="Freeform 51"/>
            <p:cNvSpPr/>
            <p:nvPr/>
          </p:nvSpPr>
          <p:spPr>
            <a:xfrm rot="5400000">
              <a:off x="8102880" y="4462920"/>
              <a:ext cx="261720" cy="38088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290" name="Freeform 52"/>
            <p:cNvSpPr/>
            <p:nvPr/>
          </p:nvSpPr>
          <p:spPr>
            <a:xfrm rot="5400000">
              <a:off x="8109000" y="4479840"/>
              <a:ext cx="264600" cy="34416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291" name="PlaceHolder 6"/>
          <p:cNvSpPr>
            <a:spLocks noGrp="1"/>
          </p:cNvSpPr>
          <p:nvPr>
            <p:ph type="body"/>
          </p:nvPr>
        </p:nvSpPr>
        <p:spPr>
          <a:xfrm>
            <a:off x="8222760" y="1824120"/>
            <a:ext cx="2715480" cy="2775960"/>
          </a:xfrm>
          <a:prstGeom prst="rect">
            <a:avLst/>
          </a:prstGeom>
          <a:solidFill>
            <a:srgbClr val="d1e5f9"/>
          </a:solidFill>
          <a:ln w="38160">
            <a:solidFill>
              <a:srgbClr val="ffffff"/>
            </a:solidFill>
            <a:round/>
          </a:ln>
        </p:spPr>
        <p:txBody>
          <a:bodyPr lIns="90000" rIns="90000" tIns="45000" bIns="45000" anchor="t">
            <a:noAutofit/>
          </a:bodyPr>
          <a:p>
            <a:pPr algn="ctr">
              <a:lnSpc>
                <a:spcPct val="100000"/>
              </a:lnSpc>
              <a:buNone/>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292" name="PlaceHolder 7"/>
          <p:cNvSpPr>
            <a:spLocks noGrp="1"/>
          </p:cNvSpPr>
          <p:nvPr>
            <p:ph type="body"/>
          </p:nvPr>
        </p:nvSpPr>
        <p:spPr>
          <a:xfrm>
            <a:off x="8209080" y="4947480"/>
            <a:ext cx="2742840" cy="91404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sp>
        <p:nvSpPr>
          <p:cNvPr id="293" name="PlaceHolder 8"/>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AF731AA5-C94A-4783-9CBB-B4E98D6D3B19}"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294" name="PlaceHolder 9"/>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295" name="PlaceHolder 10"/>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E3420F6B-C92D-4401-B516-ED24C557352B}"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332" name="PlaceHolder 1"/>
          <p:cNvSpPr>
            <a:spLocks noGrp="1"/>
          </p:cNvSpPr>
          <p:nvPr>
            <p:ph type="title"/>
          </p:nvPr>
        </p:nvSpPr>
        <p:spPr>
          <a:xfrm>
            <a:off x="9066240" y="421560"/>
            <a:ext cx="2285640" cy="1885320"/>
          </a:xfrm>
          <a:prstGeom prst="rect">
            <a:avLst/>
          </a:prstGeom>
          <a:noFill/>
          <a:ln w="0">
            <a:noFill/>
          </a:ln>
        </p:spPr>
        <p:txBody>
          <a:bodyPr anchor="b">
            <a:normAutofit/>
          </a:bodyPr>
          <a:p>
            <a:pPr>
              <a:lnSpc>
                <a:spcPct val="90000"/>
              </a:lnSpc>
              <a:buNone/>
            </a:pPr>
            <a:r>
              <a:rPr b="0" lang="en-US" sz="2400" spc="-1" strike="noStrike">
                <a:solidFill>
                  <a:srgbClr val="4d2a0b"/>
                </a:solidFill>
                <a:latin typeface="Segoe Print"/>
              </a:rPr>
              <a:t>Click to edit Master title style</a:t>
            </a:r>
            <a:endParaRPr b="0" lang="en-US" sz="2400" spc="-1" strike="noStrike">
              <a:solidFill>
                <a:srgbClr val="9a5315"/>
              </a:solidFill>
              <a:latin typeface="Segoe Print"/>
            </a:endParaRPr>
          </a:p>
        </p:txBody>
      </p:sp>
      <p:grpSp>
        <p:nvGrpSpPr>
          <p:cNvPr id="333" name="Group 83"/>
          <p:cNvGrpSpPr/>
          <p:nvPr/>
        </p:nvGrpSpPr>
        <p:grpSpPr>
          <a:xfrm>
            <a:off x="595440" y="780480"/>
            <a:ext cx="4411800" cy="5052960"/>
            <a:chOff x="595440" y="780480"/>
            <a:chExt cx="4411800" cy="5052960"/>
          </a:xfrm>
        </p:grpSpPr>
        <p:sp>
          <p:nvSpPr>
            <p:cNvPr id="334" name="Freeform 41"/>
            <p:cNvSpPr/>
            <p:nvPr/>
          </p:nvSpPr>
          <p:spPr>
            <a:xfrm flipV="1" rot="16200000">
              <a:off x="2803680" y="4188240"/>
              <a:ext cx="15120" cy="308628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335" name="Freeform 42"/>
            <p:cNvSpPr/>
            <p:nvPr/>
          </p:nvSpPr>
          <p:spPr>
            <a:xfrm flipV="1" rot="16200000">
              <a:off x="-1224000" y="3274920"/>
              <a:ext cx="3827520" cy="1728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336" name="Freeform 43"/>
            <p:cNvSpPr/>
            <p:nvPr/>
          </p:nvSpPr>
          <p:spPr>
            <a:xfrm flipV="1" rot="16200000">
              <a:off x="2977200" y="3297960"/>
              <a:ext cx="3836520" cy="1728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337" name="Freeform 44"/>
            <p:cNvSpPr/>
            <p:nvPr/>
          </p:nvSpPr>
          <p:spPr>
            <a:xfrm flipV="1" rot="16200000">
              <a:off x="2778480" y="-651240"/>
              <a:ext cx="12960" cy="303372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338" name="Freeform 45"/>
            <p:cNvSpPr/>
            <p:nvPr/>
          </p:nvSpPr>
          <p:spPr>
            <a:xfrm flipV="1" rot="16200000">
              <a:off x="618840" y="5321520"/>
              <a:ext cx="477000" cy="52416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339" name="Freeform 46"/>
            <p:cNvSpPr/>
            <p:nvPr/>
          </p:nvSpPr>
          <p:spPr>
            <a:xfrm flipV="1" rot="16200000">
              <a:off x="630360" y="5323320"/>
              <a:ext cx="477000" cy="51156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340" name="Freeform 47"/>
            <p:cNvSpPr/>
            <p:nvPr/>
          </p:nvSpPr>
          <p:spPr>
            <a:xfrm flipV="1" rot="16200000">
              <a:off x="4488480" y="5319360"/>
              <a:ext cx="507960" cy="51912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341" name="Freeform 48"/>
            <p:cNvSpPr/>
            <p:nvPr/>
          </p:nvSpPr>
          <p:spPr>
            <a:xfrm flipV="1" rot="16200000">
              <a:off x="4504680" y="5319720"/>
              <a:ext cx="470520" cy="53424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342" name="Freeform 49"/>
            <p:cNvSpPr/>
            <p:nvPr/>
          </p:nvSpPr>
          <p:spPr>
            <a:xfrm flipV="1" rot="16200000">
              <a:off x="4463280" y="771480"/>
              <a:ext cx="468000" cy="51912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343" name="Freeform 50"/>
            <p:cNvSpPr/>
            <p:nvPr/>
          </p:nvSpPr>
          <p:spPr>
            <a:xfrm flipV="1" rot="16200000">
              <a:off x="4455720" y="786600"/>
              <a:ext cx="468000" cy="48888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344" name="Freeform 51"/>
            <p:cNvSpPr/>
            <p:nvPr/>
          </p:nvSpPr>
          <p:spPr>
            <a:xfrm flipV="1" rot="16200000">
              <a:off x="665640" y="719640"/>
              <a:ext cx="423720" cy="54432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345" name="Freeform 52"/>
            <p:cNvSpPr/>
            <p:nvPr/>
          </p:nvSpPr>
          <p:spPr>
            <a:xfrm flipV="1" rot="16200000">
              <a:off x="675000" y="748440"/>
              <a:ext cx="428040" cy="49140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346" name="PlaceHolder 2"/>
          <p:cNvSpPr>
            <a:spLocks noGrp="1"/>
          </p:cNvSpPr>
          <p:nvPr>
            <p:ph type="body"/>
          </p:nvPr>
        </p:nvSpPr>
        <p:spPr>
          <a:xfrm>
            <a:off x="840960" y="1020240"/>
            <a:ext cx="3885840" cy="4571640"/>
          </a:xfrm>
          <a:prstGeom prst="rect">
            <a:avLst/>
          </a:prstGeom>
          <a:solidFill>
            <a:srgbClr val="d1e5f9"/>
          </a:solidFill>
          <a:ln w="38160">
            <a:solidFill>
              <a:srgbClr val="ffffff"/>
            </a:solidFill>
            <a:round/>
          </a:ln>
        </p:spPr>
        <p:txBody>
          <a:bodyPr lIns="90000" rIns="90000" tIns="45000" bIns="45000" anchor="t">
            <a:noAutofit/>
          </a:bodyPr>
          <a:p>
            <a:pPr marL="432000" indent="-324000" algn="ctr">
              <a:lnSpc>
                <a:spcPct val="100000"/>
              </a:lnSpc>
              <a:buClr>
                <a:srgbClr val="000000"/>
              </a:buClr>
              <a:buSzPct val="45000"/>
              <a:buFont typeface="Wingdings" charset="2"/>
              <a:buChar char=""/>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grpSp>
        <p:nvGrpSpPr>
          <p:cNvPr id="347" name="Group 97"/>
          <p:cNvGrpSpPr/>
          <p:nvPr/>
        </p:nvGrpSpPr>
        <p:grpSpPr>
          <a:xfrm>
            <a:off x="5322600" y="319320"/>
            <a:ext cx="3389040" cy="2710080"/>
            <a:chOff x="5322600" y="319320"/>
            <a:chExt cx="3389040" cy="2710080"/>
          </a:xfrm>
        </p:grpSpPr>
        <p:sp>
          <p:nvSpPr>
            <p:cNvPr id="348" name="Freeform 41"/>
            <p:cNvSpPr/>
            <p:nvPr/>
          </p:nvSpPr>
          <p:spPr>
            <a:xfrm>
              <a:off x="5386680" y="720000"/>
              <a:ext cx="10080" cy="189648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349" name="Freeform 42"/>
            <p:cNvSpPr/>
            <p:nvPr/>
          </p:nvSpPr>
          <p:spPr>
            <a:xfrm>
              <a:off x="5749920" y="2966760"/>
              <a:ext cx="2567160" cy="1044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350" name="Freeform 43"/>
            <p:cNvSpPr/>
            <p:nvPr/>
          </p:nvSpPr>
          <p:spPr>
            <a:xfrm>
              <a:off x="5730480" y="382320"/>
              <a:ext cx="2573280" cy="1044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351" name="Freeform 44"/>
            <p:cNvSpPr/>
            <p:nvPr/>
          </p:nvSpPr>
          <p:spPr>
            <a:xfrm>
              <a:off x="8651160" y="752400"/>
              <a:ext cx="8640" cy="186408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352" name="Freeform 45"/>
            <p:cNvSpPr/>
            <p:nvPr/>
          </p:nvSpPr>
          <p:spPr>
            <a:xfrm>
              <a:off x="5329800" y="2707560"/>
              <a:ext cx="319680" cy="32184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353" name="Freeform 46"/>
            <p:cNvSpPr/>
            <p:nvPr/>
          </p:nvSpPr>
          <p:spPr>
            <a:xfrm>
              <a:off x="5333040" y="2704680"/>
              <a:ext cx="319680" cy="31428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354" name="Freeform 47"/>
            <p:cNvSpPr/>
            <p:nvPr/>
          </p:nvSpPr>
          <p:spPr>
            <a:xfrm>
              <a:off x="5322600" y="322200"/>
              <a:ext cx="340560" cy="31896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355" name="Freeform 48"/>
            <p:cNvSpPr/>
            <p:nvPr/>
          </p:nvSpPr>
          <p:spPr>
            <a:xfrm>
              <a:off x="5329800" y="319320"/>
              <a:ext cx="315360" cy="32796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356" name="Freeform 49"/>
            <p:cNvSpPr/>
            <p:nvPr/>
          </p:nvSpPr>
          <p:spPr>
            <a:xfrm>
              <a:off x="8387280" y="349920"/>
              <a:ext cx="313920" cy="31896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357" name="Freeform 50"/>
            <p:cNvSpPr/>
            <p:nvPr/>
          </p:nvSpPr>
          <p:spPr>
            <a:xfrm>
              <a:off x="8387280" y="363960"/>
              <a:ext cx="313920" cy="30024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358" name="Freeform 51"/>
            <p:cNvSpPr/>
            <p:nvPr/>
          </p:nvSpPr>
          <p:spPr>
            <a:xfrm>
              <a:off x="8427600" y="2689200"/>
              <a:ext cx="284040" cy="33408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359" name="Freeform 52"/>
            <p:cNvSpPr/>
            <p:nvPr/>
          </p:nvSpPr>
          <p:spPr>
            <a:xfrm>
              <a:off x="8424720" y="2698560"/>
              <a:ext cx="286920" cy="30204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360" name="PlaceHolder 3"/>
          <p:cNvSpPr>
            <a:spLocks noGrp="1"/>
          </p:cNvSpPr>
          <p:nvPr>
            <p:ph type="body"/>
          </p:nvPr>
        </p:nvSpPr>
        <p:spPr>
          <a:xfrm>
            <a:off x="5546880" y="529560"/>
            <a:ext cx="2993040" cy="2305080"/>
          </a:xfrm>
          <a:prstGeom prst="rect">
            <a:avLst/>
          </a:prstGeom>
          <a:solidFill>
            <a:srgbClr val="d1e5f9"/>
          </a:solidFill>
          <a:ln w="38160">
            <a:solidFill>
              <a:srgbClr val="ffffff"/>
            </a:solidFill>
            <a:round/>
          </a:ln>
        </p:spPr>
        <p:txBody>
          <a:bodyPr lIns="90000" rIns="90000" tIns="45000" bIns="45000" anchor="t">
            <a:noAutofit/>
          </a:bodyPr>
          <a:p>
            <a:pPr algn="ctr">
              <a:lnSpc>
                <a:spcPct val="100000"/>
              </a:lnSpc>
              <a:buNone/>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grpSp>
        <p:nvGrpSpPr>
          <p:cNvPr id="361" name="Group 111"/>
          <p:cNvGrpSpPr/>
          <p:nvPr/>
        </p:nvGrpSpPr>
        <p:grpSpPr>
          <a:xfrm>
            <a:off x="5322600" y="3245760"/>
            <a:ext cx="3389040" cy="2710440"/>
            <a:chOff x="5322600" y="3245760"/>
            <a:chExt cx="3389040" cy="2710440"/>
          </a:xfrm>
        </p:grpSpPr>
        <p:sp>
          <p:nvSpPr>
            <p:cNvPr id="362" name="Freeform 41"/>
            <p:cNvSpPr/>
            <p:nvPr/>
          </p:nvSpPr>
          <p:spPr>
            <a:xfrm>
              <a:off x="5386680" y="3646440"/>
              <a:ext cx="10080" cy="1896480"/>
            </a:xfrm>
            <a:custGeom>
              <a:avLst/>
              <a:gdLst/>
              <a:ahLst/>
              <a:rect l="l" t="t"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rgbClr val="4d2a0b"/>
            </a:solidFill>
            <a:ln w="0">
              <a:noFill/>
            </a:ln>
          </p:spPr>
          <p:style>
            <a:lnRef idx="0"/>
            <a:fillRef idx="0"/>
            <a:effectRef idx="0"/>
            <a:fontRef idx="minor"/>
          </p:style>
        </p:sp>
        <p:sp>
          <p:nvSpPr>
            <p:cNvPr id="363" name="Freeform 42"/>
            <p:cNvSpPr/>
            <p:nvPr/>
          </p:nvSpPr>
          <p:spPr>
            <a:xfrm>
              <a:off x="5749920" y="5893200"/>
              <a:ext cx="2567160" cy="10440"/>
            </a:xfrm>
            <a:custGeom>
              <a:avLst/>
              <a:gdLst/>
              <a:ahLst/>
              <a:rect l="l" t="t"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rgbClr val="4d2a0b"/>
            </a:solidFill>
            <a:ln w="0">
              <a:noFill/>
            </a:ln>
          </p:spPr>
          <p:style>
            <a:lnRef idx="0"/>
            <a:fillRef idx="0"/>
            <a:effectRef idx="0"/>
            <a:fontRef idx="minor"/>
          </p:style>
        </p:sp>
        <p:sp>
          <p:nvSpPr>
            <p:cNvPr id="364" name="Freeform 43"/>
            <p:cNvSpPr/>
            <p:nvPr/>
          </p:nvSpPr>
          <p:spPr>
            <a:xfrm>
              <a:off x="5730480" y="3308760"/>
              <a:ext cx="2573280" cy="10440"/>
            </a:xfrm>
            <a:custGeom>
              <a:avLst/>
              <a:gdLst/>
              <a:ahLst/>
              <a:rect l="l" t="t"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rgbClr val="4d2a0b"/>
            </a:solidFill>
            <a:ln w="0">
              <a:noFill/>
            </a:ln>
          </p:spPr>
          <p:style>
            <a:lnRef idx="0"/>
            <a:fillRef idx="0"/>
            <a:effectRef idx="0"/>
            <a:fontRef idx="minor"/>
          </p:style>
        </p:sp>
        <p:sp>
          <p:nvSpPr>
            <p:cNvPr id="365" name="Freeform 44"/>
            <p:cNvSpPr/>
            <p:nvPr/>
          </p:nvSpPr>
          <p:spPr>
            <a:xfrm>
              <a:off x="8651160" y="3678840"/>
              <a:ext cx="8640" cy="1864080"/>
            </a:xfrm>
            <a:custGeom>
              <a:avLst/>
              <a:gdLst/>
              <a:ahLst/>
              <a:rect l="l" t="t"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rgbClr val="4d2a0b"/>
            </a:solidFill>
            <a:ln w="0">
              <a:noFill/>
            </a:ln>
          </p:spPr>
          <p:style>
            <a:lnRef idx="0"/>
            <a:fillRef idx="0"/>
            <a:effectRef idx="0"/>
            <a:fontRef idx="minor"/>
          </p:style>
        </p:sp>
        <p:sp>
          <p:nvSpPr>
            <p:cNvPr id="366" name="Freeform 45"/>
            <p:cNvSpPr/>
            <p:nvPr/>
          </p:nvSpPr>
          <p:spPr>
            <a:xfrm>
              <a:off x="5329800" y="5634360"/>
              <a:ext cx="319680" cy="321840"/>
            </a:xfrm>
            <a:custGeom>
              <a:avLst/>
              <a:gdLst/>
              <a:ahLst/>
              <a:rect l="l" t="t"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rgbClr val="4d2a0b"/>
            </a:solidFill>
            <a:ln w="0">
              <a:noFill/>
            </a:ln>
          </p:spPr>
          <p:style>
            <a:lnRef idx="0"/>
            <a:fillRef idx="0"/>
            <a:effectRef idx="0"/>
            <a:fontRef idx="minor"/>
          </p:style>
        </p:sp>
        <p:sp>
          <p:nvSpPr>
            <p:cNvPr id="367" name="Freeform 46"/>
            <p:cNvSpPr/>
            <p:nvPr/>
          </p:nvSpPr>
          <p:spPr>
            <a:xfrm>
              <a:off x="5333040" y="5631120"/>
              <a:ext cx="319680" cy="314280"/>
            </a:xfrm>
            <a:custGeom>
              <a:avLst/>
              <a:gdLst/>
              <a:ahLst/>
              <a:rect l="l" t="t"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rgbClr val="4d2a0b"/>
            </a:solidFill>
            <a:ln w="0">
              <a:noFill/>
            </a:ln>
          </p:spPr>
          <p:style>
            <a:lnRef idx="0"/>
            <a:fillRef idx="0"/>
            <a:effectRef idx="0"/>
            <a:fontRef idx="minor"/>
          </p:style>
        </p:sp>
        <p:sp>
          <p:nvSpPr>
            <p:cNvPr id="368" name="Freeform 47"/>
            <p:cNvSpPr/>
            <p:nvPr/>
          </p:nvSpPr>
          <p:spPr>
            <a:xfrm>
              <a:off x="5322600" y="3248640"/>
              <a:ext cx="340560" cy="318960"/>
            </a:xfrm>
            <a:custGeom>
              <a:avLst/>
              <a:gdLst/>
              <a:ahLst/>
              <a:rect l="l" t="t"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rgbClr val="4d2a0b"/>
            </a:solidFill>
            <a:ln w="0">
              <a:noFill/>
            </a:ln>
          </p:spPr>
          <p:style>
            <a:lnRef idx="0"/>
            <a:fillRef idx="0"/>
            <a:effectRef idx="0"/>
            <a:fontRef idx="minor"/>
          </p:style>
        </p:sp>
        <p:sp>
          <p:nvSpPr>
            <p:cNvPr id="369" name="Freeform 48"/>
            <p:cNvSpPr/>
            <p:nvPr/>
          </p:nvSpPr>
          <p:spPr>
            <a:xfrm>
              <a:off x="5329800" y="3245760"/>
              <a:ext cx="315360" cy="327960"/>
            </a:xfrm>
            <a:custGeom>
              <a:avLst/>
              <a:gdLst/>
              <a:ahLst/>
              <a:rect l="l" t="t"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rgbClr val="4d2a0b"/>
            </a:solidFill>
            <a:ln w="0">
              <a:noFill/>
            </a:ln>
          </p:spPr>
          <p:style>
            <a:lnRef idx="0"/>
            <a:fillRef idx="0"/>
            <a:effectRef idx="0"/>
            <a:fontRef idx="minor"/>
          </p:style>
        </p:sp>
        <p:sp>
          <p:nvSpPr>
            <p:cNvPr id="370" name="Freeform 49"/>
            <p:cNvSpPr/>
            <p:nvPr/>
          </p:nvSpPr>
          <p:spPr>
            <a:xfrm>
              <a:off x="8387280" y="3276360"/>
              <a:ext cx="313920" cy="318960"/>
            </a:xfrm>
            <a:custGeom>
              <a:avLst/>
              <a:gdLst/>
              <a:ahLst/>
              <a:rect l="l" t="t"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rgbClr val="4d2a0b"/>
            </a:solidFill>
            <a:ln w="0">
              <a:noFill/>
            </a:ln>
          </p:spPr>
          <p:style>
            <a:lnRef idx="0"/>
            <a:fillRef idx="0"/>
            <a:effectRef idx="0"/>
            <a:fontRef idx="minor"/>
          </p:style>
        </p:sp>
        <p:sp>
          <p:nvSpPr>
            <p:cNvPr id="371" name="Freeform 50"/>
            <p:cNvSpPr/>
            <p:nvPr/>
          </p:nvSpPr>
          <p:spPr>
            <a:xfrm>
              <a:off x="8387280" y="3290400"/>
              <a:ext cx="313920" cy="300240"/>
            </a:xfrm>
            <a:custGeom>
              <a:avLst/>
              <a:gdLst/>
              <a:ahLst/>
              <a:rect l="l" t="t"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rgbClr val="4d2a0b"/>
            </a:solidFill>
            <a:ln w="0">
              <a:noFill/>
            </a:ln>
          </p:spPr>
          <p:style>
            <a:lnRef idx="0"/>
            <a:fillRef idx="0"/>
            <a:effectRef idx="0"/>
            <a:fontRef idx="minor"/>
          </p:style>
        </p:sp>
        <p:sp>
          <p:nvSpPr>
            <p:cNvPr id="372" name="Freeform 51"/>
            <p:cNvSpPr/>
            <p:nvPr/>
          </p:nvSpPr>
          <p:spPr>
            <a:xfrm>
              <a:off x="8427600" y="5615640"/>
              <a:ext cx="284040" cy="334080"/>
            </a:xfrm>
            <a:custGeom>
              <a:avLst/>
              <a:gdLst/>
              <a:ahLst/>
              <a:rect l="l" t="t"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rgbClr val="4d2a0b"/>
            </a:solidFill>
            <a:ln w="0">
              <a:noFill/>
            </a:ln>
          </p:spPr>
          <p:style>
            <a:lnRef idx="0"/>
            <a:fillRef idx="0"/>
            <a:effectRef idx="0"/>
            <a:fontRef idx="minor"/>
          </p:style>
        </p:sp>
        <p:sp>
          <p:nvSpPr>
            <p:cNvPr id="373" name="Freeform 52"/>
            <p:cNvSpPr/>
            <p:nvPr/>
          </p:nvSpPr>
          <p:spPr>
            <a:xfrm>
              <a:off x="8424720" y="5625000"/>
              <a:ext cx="286920" cy="302040"/>
            </a:xfrm>
            <a:custGeom>
              <a:avLst/>
              <a:gdLst/>
              <a:ahLst/>
              <a:rect l="l" t="t"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rgbClr val="4d2a0b"/>
            </a:solidFill>
            <a:ln w="0">
              <a:noFill/>
            </a:ln>
          </p:spPr>
          <p:style>
            <a:lnRef idx="0"/>
            <a:fillRef idx="0"/>
            <a:effectRef idx="0"/>
            <a:fontRef idx="minor"/>
          </p:style>
        </p:sp>
      </p:grpSp>
      <p:sp>
        <p:nvSpPr>
          <p:cNvPr id="374" name="PlaceHolder 4"/>
          <p:cNvSpPr>
            <a:spLocks noGrp="1"/>
          </p:cNvSpPr>
          <p:nvPr>
            <p:ph type="body"/>
          </p:nvPr>
        </p:nvSpPr>
        <p:spPr>
          <a:xfrm>
            <a:off x="5546880" y="3456000"/>
            <a:ext cx="2993040" cy="2305080"/>
          </a:xfrm>
          <a:prstGeom prst="rect">
            <a:avLst/>
          </a:prstGeom>
          <a:solidFill>
            <a:srgbClr val="d1e5f9"/>
          </a:solidFill>
          <a:ln w="38160">
            <a:solidFill>
              <a:srgbClr val="ffffff"/>
            </a:solidFill>
            <a:round/>
          </a:ln>
        </p:spPr>
        <p:txBody>
          <a:bodyPr lIns="90000" rIns="90000" tIns="45000" bIns="45000" anchor="t">
            <a:noAutofit/>
          </a:bodyPr>
          <a:p>
            <a:pPr algn="ctr">
              <a:lnSpc>
                <a:spcPct val="100000"/>
              </a:lnSpc>
              <a:buNone/>
              <a:tabLst>
                <a:tab algn="l" pos="0"/>
              </a:tabLst>
            </a:pPr>
            <a:r>
              <a:rPr b="0" lang="en-US" sz="1800" spc="-1" strike="noStrike">
                <a:solidFill>
                  <a:srgbClr val="9a5315"/>
                </a:solidFill>
                <a:latin typeface="Segoe Print"/>
              </a:rPr>
              <a:t>Click icon to add picture</a:t>
            </a:r>
            <a:endParaRPr b="0" lang="en-US" sz="1800" spc="-1" strike="noStrike">
              <a:solidFill>
                <a:srgbClr val="9a5315"/>
              </a:solidFill>
              <a:latin typeface="Segoe Print"/>
            </a:endParaRPr>
          </a:p>
        </p:txBody>
      </p:sp>
      <p:sp>
        <p:nvSpPr>
          <p:cNvPr id="375" name="PlaceHolder 5"/>
          <p:cNvSpPr>
            <a:spLocks noGrp="1"/>
          </p:cNvSpPr>
          <p:nvPr>
            <p:ph type="body"/>
          </p:nvPr>
        </p:nvSpPr>
        <p:spPr>
          <a:xfrm>
            <a:off x="9066240" y="2485080"/>
            <a:ext cx="2285640" cy="3248280"/>
          </a:xfrm>
          <a:prstGeom prst="rect">
            <a:avLst/>
          </a:prstGeom>
          <a:noFill/>
          <a:ln w="0">
            <a:noFill/>
          </a:ln>
        </p:spPr>
        <p:txBody>
          <a:bodyPr anchor="t">
            <a:normAutofit/>
          </a:bodyPr>
          <a:p>
            <a:pPr>
              <a:lnSpc>
                <a:spcPct val="100000"/>
              </a:lnSpc>
              <a:spcBef>
                <a:spcPts val="1599"/>
              </a:spcBef>
              <a:buNone/>
              <a:tabLst>
                <a:tab algn="l" pos="0"/>
              </a:tabLst>
            </a:pPr>
            <a:r>
              <a:rPr b="0" lang="en-US" sz="1600" spc="-1" strike="noStrike">
                <a:solidFill>
                  <a:srgbClr val="9a5315"/>
                </a:solidFill>
                <a:latin typeface="Segoe Print"/>
              </a:rPr>
              <a:t>Edit Master text styles</a:t>
            </a:r>
            <a:endParaRPr b="0" lang="en-US" sz="1600" spc="-1" strike="noStrike">
              <a:solidFill>
                <a:srgbClr val="9a5315"/>
              </a:solidFill>
              <a:latin typeface="Segoe Print"/>
            </a:endParaRPr>
          </a:p>
        </p:txBody>
      </p:sp>
      <p:sp>
        <p:nvSpPr>
          <p:cNvPr id="376" name="PlaceHolder 6"/>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39EBF1A7-D4DE-496F-A962-F289E286F5AD}"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377" name="PlaceHolder 7"/>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378" name="PlaceHolder 8"/>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2D5FFE05-EB9A-4975-BA60-017F171CE0F1}"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15" name="PlaceHolder 1"/>
          <p:cNvSpPr>
            <a:spLocks noGrp="1"/>
          </p:cNvSpPr>
          <p:nvPr>
            <p:ph type="title"/>
          </p:nvPr>
        </p:nvSpPr>
        <p:spPr>
          <a:xfrm>
            <a:off x="4265640" y="1828800"/>
            <a:ext cx="6857640" cy="1828440"/>
          </a:xfrm>
          <a:prstGeom prst="rect">
            <a:avLst/>
          </a:prstGeom>
          <a:noFill/>
          <a:ln w="0">
            <a:noFill/>
          </a:ln>
        </p:spPr>
        <p:txBody>
          <a:bodyPr anchor="b">
            <a:normAutofit/>
          </a:bodyPr>
          <a:p>
            <a:pPr>
              <a:lnSpc>
                <a:spcPct val="90000"/>
              </a:lnSpc>
              <a:buNone/>
            </a:pPr>
            <a:r>
              <a:rPr b="0" lang="en-US" sz="4400" spc="-1" strike="noStrike">
                <a:solidFill>
                  <a:srgbClr val="4d2a0b"/>
                </a:solidFill>
                <a:latin typeface="Segoe Print"/>
              </a:rPr>
              <a:t>Click to edit Master title style</a:t>
            </a:r>
            <a:endParaRPr b="0" lang="en-US" sz="4400" spc="-1" strike="noStrike">
              <a:solidFill>
                <a:srgbClr val="9a5315"/>
              </a:solidFill>
              <a:latin typeface="Segoe Print"/>
            </a:endParaRPr>
          </a:p>
        </p:txBody>
      </p:sp>
      <p:sp>
        <p:nvSpPr>
          <p:cNvPr id="416" name="PlaceHolder 2"/>
          <p:cNvSpPr>
            <a:spLocks noGrp="1"/>
          </p:cNvSpPr>
          <p:nvPr>
            <p:ph type="body"/>
          </p:nvPr>
        </p:nvSpPr>
        <p:spPr>
          <a:xfrm>
            <a:off x="4265640" y="3733920"/>
            <a:ext cx="6857640" cy="914040"/>
          </a:xfrm>
          <a:prstGeom prst="rect">
            <a:avLst/>
          </a:prstGeom>
          <a:noFill/>
          <a:ln w="0">
            <a:noFill/>
          </a:ln>
        </p:spPr>
        <p:txBody>
          <a:bodyPr anchor="t">
            <a:noAutofit/>
          </a:bodyPr>
          <a:p>
            <a:pPr marL="432000" indent="-324000">
              <a:lnSpc>
                <a:spcPct val="100000"/>
              </a:lnSpc>
              <a:buClr>
                <a:srgbClr val="000000"/>
              </a:buClr>
              <a:buSzPct val="45000"/>
              <a:buFont typeface="Wingdings" charset="2"/>
              <a:buChar char=""/>
              <a:tabLst>
                <a:tab algn="l" pos="0"/>
              </a:tabLst>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53"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US" sz="3600" spc="-1" strike="noStrike">
                <a:solidFill>
                  <a:srgbClr val="4d2a0b"/>
                </a:solidFill>
                <a:latin typeface="Segoe Print"/>
              </a:rPr>
              <a:t>Click to edit Master title style</a:t>
            </a:r>
            <a:endParaRPr b="0" lang="en-US" sz="3600" spc="-1" strike="noStrike">
              <a:solidFill>
                <a:srgbClr val="9a5315"/>
              </a:solidFill>
              <a:latin typeface="Segoe Print"/>
            </a:endParaRPr>
          </a:p>
        </p:txBody>
      </p:sp>
      <p:sp>
        <p:nvSpPr>
          <p:cNvPr id="454" name="PlaceHolder 2"/>
          <p:cNvSpPr>
            <a:spLocks noGrp="1"/>
          </p:cNvSpPr>
          <p:nvPr>
            <p:ph type="body"/>
          </p:nvPr>
        </p:nvSpPr>
        <p:spPr>
          <a:xfrm>
            <a:off x="1069920" y="1681200"/>
            <a:ext cx="4955760" cy="823680"/>
          </a:xfrm>
          <a:prstGeom prst="rect">
            <a:avLst/>
          </a:prstGeom>
          <a:noFill/>
          <a:ln w="0">
            <a:noFill/>
          </a:ln>
        </p:spPr>
        <p:txBody>
          <a:bodyPr anchor="b">
            <a:noAutofit/>
          </a:bodyPr>
          <a:p>
            <a:pPr marL="432000" indent="-324000">
              <a:lnSpc>
                <a:spcPct val="100000"/>
              </a:lnSpc>
              <a:buClr>
                <a:srgbClr val="000000"/>
              </a:buClr>
              <a:buSzPct val="45000"/>
              <a:buFont typeface="Wingdings" charset="2"/>
              <a:buChar char=""/>
              <a:tabLst>
                <a:tab algn="l" pos="0"/>
              </a:tabLst>
            </a:pPr>
            <a:r>
              <a:rPr b="1" lang="en-US" sz="2400" spc="-1" strike="noStrike">
                <a:solidFill>
                  <a:srgbClr val="9a5315"/>
                </a:solidFill>
                <a:latin typeface="Segoe Print"/>
              </a:rPr>
              <a:t>Edit Master text styles</a:t>
            </a:r>
            <a:endParaRPr b="0" lang="en-US" sz="2400" spc="-1" strike="noStrike">
              <a:solidFill>
                <a:srgbClr val="9a5315"/>
              </a:solidFill>
              <a:latin typeface="Segoe Print"/>
            </a:endParaRPr>
          </a:p>
        </p:txBody>
      </p:sp>
      <p:sp>
        <p:nvSpPr>
          <p:cNvPr id="455" name="PlaceHolder 3"/>
          <p:cNvSpPr>
            <a:spLocks noGrp="1"/>
          </p:cNvSpPr>
          <p:nvPr>
            <p:ph type="body"/>
          </p:nvPr>
        </p:nvSpPr>
        <p:spPr>
          <a:xfrm>
            <a:off x="1069920" y="2505240"/>
            <a:ext cx="4955760" cy="347616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a:p>
            <a:pPr lvl="1" marL="740520" indent="-283320">
              <a:lnSpc>
                <a:spcPct val="100000"/>
              </a:lnSpc>
              <a:spcBef>
                <a:spcPts val="1199"/>
              </a:spcBef>
              <a:buClr>
                <a:srgbClr val="9a5315"/>
              </a:buClr>
              <a:buFont typeface="Arial"/>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143000" indent="-228600">
              <a:lnSpc>
                <a:spcPct val="100000"/>
              </a:lnSpc>
              <a:spcBef>
                <a:spcPts val="799"/>
              </a:spcBef>
              <a:buClr>
                <a:srgbClr val="9a5315"/>
              </a:buClr>
              <a:buFont typeface="Arial"/>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600200" indent="-228600">
              <a:lnSpc>
                <a:spcPct val="100000"/>
              </a:lnSpc>
              <a:spcBef>
                <a:spcPts val="601"/>
              </a:spcBef>
              <a:buClr>
                <a:srgbClr val="9a5315"/>
              </a:buClr>
              <a:buFont typeface="Arial"/>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057400" indent="-228600">
              <a:lnSpc>
                <a:spcPct val="100000"/>
              </a:lnSpc>
              <a:spcBef>
                <a:spcPts val="601"/>
              </a:spcBef>
              <a:buClr>
                <a:srgbClr val="9a5315"/>
              </a:buClr>
              <a:buFont typeface="Arial"/>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456" name="PlaceHolder 4"/>
          <p:cNvSpPr>
            <a:spLocks noGrp="1"/>
          </p:cNvSpPr>
          <p:nvPr>
            <p:ph type="body"/>
          </p:nvPr>
        </p:nvSpPr>
        <p:spPr>
          <a:xfrm>
            <a:off x="6172200" y="1681200"/>
            <a:ext cx="4955760" cy="823680"/>
          </a:xfrm>
          <a:prstGeom prst="rect">
            <a:avLst/>
          </a:prstGeom>
          <a:noFill/>
          <a:ln w="0">
            <a:noFill/>
          </a:ln>
        </p:spPr>
        <p:txBody>
          <a:bodyPr anchor="b">
            <a:noAutofit/>
          </a:bodyPr>
          <a:p>
            <a:pPr>
              <a:lnSpc>
                <a:spcPct val="100000"/>
              </a:lnSpc>
              <a:buNone/>
              <a:tabLst>
                <a:tab algn="l" pos="0"/>
              </a:tabLst>
            </a:pPr>
            <a:r>
              <a:rPr b="1" lang="en-US" sz="2400" spc="-1" strike="noStrike">
                <a:solidFill>
                  <a:srgbClr val="9a5315"/>
                </a:solidFill>
                <a:latin typeface="Segoe Print"/>
              </a:rPr>
              <a:t>Edit Master text styles</a:t>
            </a:r>
            <a:endParaRPr b="0" lang="en-US" sz="2400" spc="-1" strike="noStrike">
              <a:solidFill>
                <a:srgbClr val="9a5315"/>
              </a:solidFill>
              <a:latin typeface="Segoe Print"/>
            </a:endParaRPr>
          </a:p>
        </p:txBody>
      </p:sp>
      <p:sp>
        <p:nvSpPr>
          <p:cNvPr id="457" name="PlaceHolder 5"/>
          <p:cNvSpPr>
            <a:spLocks noGrp="1"/>
          </p:cNvSpPr>
          <p:nvPr>
            <p:ph type="body"/>
          </p:nvPr>
        </p:nvSpPr>
        <p:spPr>
          <a:xfrm>
            <a:off x="6172200" y="2505240"/>
            <a:ext cx="4955760" cy="347616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US" sz="2400" spc="-1" strike="noStrike">
                <a:solidFill>
                  <a:srgbClr val="9a5315"/>
                </a:solidFill>
                <a:latin typeface="Segoe Print"/>
              </a:rPr>
              <a:t>Edit Master text styles</a:t>
            </a:r>
            <a:endParaRPr b="0" lang="en-US" sz="2400" spc="-1" strike="noStrike">
              <a:solidFill>
                <a:srgbClr val="9a5315"/>
              </a:solidFill>
              <a:latin typeface="Segoe Print"/>
            </a:endParaRPr>
          </a:p>
          <a:p>
            <a:pPr lvl="1" marL="740520" indent="-283320">
              <a:lnSpc>
                <a:spcPct val="100000"/>
              </a:lnSpc>
              <a:spcBef>
                <a:spcPts val="1199"/>
              </a:spcBef>
              <a:buClr>
                <a:srgbClr val="9a5315"/>
              </a:buClr>
              <a:buFont typeface="Arial"/>
              <a:buChar char="•"/>
            </a:pPr>
            <a:r>
              <a:rPr b="0" lang="en-US" sz="2000" spc="-1" strike="noStrike">
                <a:solidFill>
                  <a:srgbClr val="9a5315"/>
                </a:solidFill>
                <a:latin typeface="Segoe Print"/>
              </a:rPr>
              <a:t>Second level</a:t>
            </a:r>
            <a:endParaRPr b="0" lang="en-US" sz="2000" spc="-1" strike="noStrike">
              <a:solidFill>
                <a:srgbClr val="9a5315"/>
              </a:solidFill>
              <a:latin typeface="Segoe Print"/>
            </a:endParaRPr>
          </a:p>
          <a:p>
            <a:pPr lvl="2" marL="1143000" indent="-228600">
              <a:lnSpc>
                <a:spcPct val="100000"/>
              </a:lnSpc>
              <a:spcBef>
                <a:spcPts val="799"/>
              </a:spcBef>
              <a:buClr>
                <a:srgbClr val="9a5315"/>
              </a:buClr>
              <a:buFont typeface="Arial"/>
              <a:buChar char="•"/>
            </a:pPr>
            <a:r>
              <a:rPr b="0" lang="en-US" sz="1800" spc="-1" strike="noStrike">
                <a:solidFill>
                  <a:srgbClr val="9a5315"/>
                </a:solidFill>
                <a:latin typeface="Segoe Print"/>
              </a:rPr>
              <a:t>Third level</a:t>
            </a:r>
            <a:endParaRPr b="0" lang="en-US" sz="1800" spc="-1" strike="noStrike">
              <a:solidFill>
                <a:srgbClr val="9a5315"/>
              </a:solidFill>
              <a:latin typeface="Segoe Print"/>
            </a:endParaRPr>
          </a:p>
          <a:p>
            <a:pPr lvl="3" marL="1600200" indent="-228600">
              <a:lnSpc>
                <a:spcPct val="100000"/>
              </a:lnSpc>
              <a:spcBef>
                <a:spcPts val="601"/>
              </a:spcBef>
              <a:buClr>
                <a:srgbClr val="9a5315"/>
              </a:buClr>
              <a:buFont typeface="Arial"/>
              <a:buChar char="•"/>
            </a:pPr>
            <a:r>
              <a:rPr b="0" lang="en-US" sz="1600" spc="-1" strike="noStrike">
                <a:solidFill>
                  <a:srgbClr val="9a5315"/>
                </a:solidFill>
                <a:latin typeface="Segoe Print"/>
              </a:rPr>
              <a:t>Fourth level</a:t>
            </a:r>
            <a:endParaRPr b="0" lang="en-US" sz="1600" spc="-1" strike="noStrike">
              <a:solidFill>
                <a:srgbClr val="9a5315"/>
              </a:solidFill>
              <a:latin typeface="Segoe Print"/>
            </a:endParaRPr>
          </a:p>
          <a:p>
            <a:pPr lvl="4" marL="2057400" indent="-228600">
              <a:lnSpc>
                <a:spcPct val="100000"/>
              </a:lnSpc>
              <a:spcBef>
                <a:spcPts val="601"/>
              </a:spcBef>
              <a:buClr>
                <a:srgbClr val="9a5315"/>
              </a:buClr>
              <a:buFont typeface="Arial"/>
              <a:buChar char="•"/>
            </a:pPr>
            <a:r>
              <a:rPr b="0" lang="en-US" sz="1600" spc="-1" strike="noStrike">
                <a:solidFill>
                  <a:srgbClr val="9a5315"/>
                </a:solidFill>
                <a:latin typeface="Segoe Print"/>
              </a:rPr>
              <a:t>Fifth level</a:t>
            </a:r>
            <a:endParaRPr b="0" lang="en-US" sz="1600" spc="-1" strike="noStrike">
              <a:solidFill>
                <a:srgbClr val="9a5315"/>
              </a:solidFill>
              <a:latin typeface="Segoe Print"/>
            </a:endParaRPr>
          </a:p>
        </p:txBody>
      </p:sp>
      <p:sp>
        <p:nvSpPr>
          <p:cNvPr id="458" name="PlaceHolder 6"/>
          <p:cNvSpPr>
            <a:spLocks noGrp="1"/>
          </p:cNvSpPr>
          <p:nvPr>
            <p:ph type="sldNum"/>
          </p:nvPr>
        </p:nvSpPr>
        <p:spPr>
          <a:xfrm>
            <a:off x="1065240" y="6019920"/>
            <a:ext cx="761760" cy="228240"/>
          </a:xfrm>
          <a:prstGeom prst="rect">
            <a:avLst/>
          </a:prstGeom>
          <a:noFill/>
          <a:ln w="0">
            <a:noFill/>
          </a:ln>
        </p:spPr>
        <p:txBody>
          <a:bodyPr anchor="ctr">
            <a:noAutofit/>
          </a:bodyPr>
          <a:p>
            <a:pPr>
              <a:lnSpc>
                <a:spcPct val="100000"/>
              </a:lnSpc>
              <a:buNone/>
            </a:pPr>
            <a:fld id="{DC441CD6-EBAD-42FA-AC8A-25ECCD1EEE6F}" type="slidenum">
              <a:rPr b="0" lang="en-US" sz="1100" spc="-1" strike="noStrike">
                <a:solidFill>
                  <a:srgbClr val="9a5315"/>
                </a:solidFill>
                <a:latin typeface="Segoe Print"/>
              </a:rPr>
              <a:t>&lt;number&gt;</a:t>
            </a:fld>
            <a:endParaRPr b="0" lang="en-AU" sz="1100" spc="-1" strike="noStrike">
              <a:latin typeface="Times New Roman"/>
            </a:endParaRPr>
          </a:p>
        </p:txBody>
      </p:sp>
      <p:sp>
        <p:nvSpPr>
          <p:cNvPr id="459" name="PlaceHolder 7"/>
          <p:cNvSpPr>
            <a:spLocks noGrp="1"/>
          </p:cNvSpPr>
          <p:nvPr>
            <p:ph type="ftr"/>
          </p:nvPr>
        </p:nvSpPr>
        <p:spPr>
          <a:xfrm>
            <a:off x="1979640" y="6019920"/>
            <a:ext cx="5943240" cy="228240"/>
          </a:xfrm>
          <a:prstGeom prst="rect">
            <a:avLst/>
          </a:prstGeom>
          <a:noFill/>
          <a:ln w="0">
            <a:noFill/>
          </a:ln>
        </p:spPr>
        <p:txBody>
          <a:bodyPr anchor="ctr">
            <a:noAutofit/>
          </a:bodyPr>
          <a:p>
            <a:endParaRPr b="0" lang="en-AU" sz="2400" spc="-1" strike="noStrike">
              <a:latin typeface="Times New Roman"/>
            </a:endParaRPr>
          </a:p>
        </p:txBody>
      </p:sp>
      <p:sp>
        <p:nvSpPr>
          <p:cNvPr id="460" name="PlaceHolder 8"/>
          <p:cNvSpPr>
            <a:spLocks noGrp="1"/>
          </p:cNvSpPr>
          <p:nvPr>
            <p:ph type="dt"/>
          </p:nvPr>
        </p:nvSpPr>
        <p:spPr>
          <a:xfrm>
            <a:off x="8075520" y="6019920"/>
            <a:ext cx="1396080" cy="228240"/>
          </a:xfrm>
          <a:prstGeom prst="rect">
            <a:avLst/>
          </a:prstGeom>
          <a:noFill/>
          <a:ln w="0">
            <a:noFill/>
          </a:ln>
        </p:spPr>
        <p:txBody>
          <a:bodyPr anchor="ctr">
            <a:noAutofit/>
          </a:bodyPr>
          <a:p>
            <a:pPr>
              <a:lnSpc>
                <a:spcPct val="100000"/>
              </a:lnSpc>
              <a:buNone/>
            </a:pPr>
            <a:fld id="{98A6C5A7-F9EF-45C6-9D9F-4EBAF2AA7AF2}" type="datetime">
              <a:rPr b="0" lang="en-US" sz="1100" spc="-1" strike="noStrike">
                <a:solidFill>
                  <a:srgbClr val="9a5315"/>
                </a:solidFill>
                <a:latin typeface="Segoe Print"/>
              </a:rPr>
              <a:t>10/16/22</a:t>
            </a:fld>
            <a:endParaRPr b="0" lang="en-AU" sz="1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1" name="PlaceHolder 1"/>
          <p:cNvSpPr>
            <a:spLocks noGrp="1"/>
          </p:cNvSpPr>
          <p:nvPr>
            <p:ph type="title"/>
          </p:nvPr>
        </p:nvSpPr>
        <p:spPr>
          <a:xfrm>
            <a:off x="1080000" y="360000"/>
            <a:ext cx="10620000" cy="1980000"/>
          </a:xfrm>
          <a:prstGeom prst="rect">
            <a:avLst/>
          </a:prstGeom>
          <a:noFill/>
          <a:ln w="0">
            <a:noFill/>
          </a:ln>
        </p:spPr>
        <p:txBody>
          <a:bodyPr anchor="b">
            <a:noAutofit/>
          </a:bodyPr>
          <a:p>
            <a:pPr algn="ctr">
              <a:lnSpc>
                <a:spcPct val="90000"/>
              </a:lnSpc>
              <a:buNone/>
            </a:pPr>
            <a:r>
              <a:rPr b="0" lang="en-AU" sz="5400" spc="-1" strike="noStrike">
                <a:solidFill>
                  <a:srgbClr val="4d2a0b"/>
                </a:solidFill>
                <a:latin typeface="Segoe Print"/>
              </a:rPr>
              <a:t>Serious and Fatal Accidents: Christchurch</a:t>
            </a:r>
            <a:endParaRPr b="0" lang="en-US" sz="5400" spc="-1" strike="noStrike">
              <a:solidFill>
                <a:srgbClr val="9a5315"/>
              </a:solidFill>
              <a:latin typeface="Segoe Print"/>
            </a:endParaRPr>
          </a:p>
        </p:txBody>
      </p:sp>
      <p:sp>
        <p:nvSpPr>
          <p:cNvPr id="622" name="PlaceHolder 2"/>
          <p:cNvSpPr>
            <a:spLocks noGrp="1"/>
          </p:cNvSpPr>
          <p:nvPr>
            <p:ph type="subTitle"/>
          </p:nvPr>
        </p:nvSpPr>
        <p:spPr>
          <a:xfrm>
            <a:off x="4265640" y="2340000"/>
            <a:ext cx="7434360" cy="2520000"/>
          </a:xfrm>
          <a:prstGeom prst="rect">
            <a:avLst/>
          </a:prstGeom>
          <a:noFill/>
          <a:ln w="0">
            <a:noFill/>
          </a:ln>
        </p:spPr>
        <p:txBody>
          <a:bodyPr anchor="t">
            <a:noAutofit/>
          </a:bodyPr>
          <a:p>
            <a:pPr>
              <a:lnSpc>
                <a:spcPct val="100000"/>
              </a:lnSpc>
              <a:buNone/>
              <a:tabLst>
                <a:tab algn="l" pos="0"/>
              </a:tabLst>
            </a:pPr>
            <a:r>
              <a:rPr b="0" lang="en-AU" sz="2400" spc="-1" strike="noStrike">
                <a:solidFill>
                  <a:srgbClr val="9a5315"/>
                </a:solidFill>
                <a:latin typeface="Segoe Print"/>
              </a:rPr>
              <a:t>A mock report to the Christchurch City Councll</a:t>
            </a:r>
            <a:endParaRPr b="0" lang="en-AU" sz="2400" spc="-1" strike="noStrike">
              <a:latin typeface="Arial"/>
            </a:endParaRPr>
          </a:p>
          <a:p>
            <a:pPr>
              <a:lnSpc>
                <a:spcPct val="100000"/>
              </a:lnSpc>
              <a:buNone/>
              <a:tabLst>
                <a:tab algn="l" pos="0"/>
              </a:tabLst>
            </a:pPr>
            <a:endParaRPr b="0" lang="en-AU" sz="2400" spc="-1" strike="noStrike">
              <a:latin typeface="Arial"/>
            </a:endParaRPr>
          </a:p>
          <a:p>
            <a:pPr>
              <a:lnSpc>
                <a:spcPct val="100000"/>
              </a:lnSpc>
              <a:buNone/>
              <a:tabLst>
                <a:tab algn="l" pos="0"/>
              </a:tabLst>
            </a:pPr>
            <a:endParaRPr b="0" lang="en-AU" sz="2400" spc="-1" strike="noStrike">
              <a:latin typeface="Arial"/>
            </a:endParaRPr>
          </a:p>
          <a:p>
            <a:pPr>
              <a:lnSpc>
                <a:spcPct val="100000"/>
              </a:lnSpc>
              <a:buNone/>
              <a:tabLst>
                <a:tab algn="l" pos="0"/>
              </a:tabLst>
            </a:pPr>
            <a:r>
              <a:rPr b="0" lang="en-AU" sz="2000" spc="-1" strike="noStrike">
                <a:solidFill>
                  <a:srgbClr val="111111"/>
                </a:solidFill>
                <a:latin typeface="Segoe Print"/>
              </a:rPr>
              <a:t>Xiaoshi Xie</a:t>
            </a:r>
            <a:endParaRPr b="0" lang="en-AU" sz="2000" spc="-1" strike="noStrike">
              <a:latin typeface="Arial"/>
            </a:endParaRPr>
          </a:p>
          <a:p>
            <a:pPr>
              <a:lnSpc>
                <a:spcPct val="100000"/>
              </a:lnSpc>
              <a:buNone/>
              <a:tabLst>
                <a:tab algn="l" pos="0"/>
              </a:tabLst>
            </a:pPr>
            <a:r>
              <a:rPr b="0" lang="en-AU" sz="2000" spc="-1" strike="noStrike">
                <a:solidFill>
                  <a:srgbClr val="111111"/>
                </a:solidFill>
                <a:latin typeface="Segoe Print"/>
              </a:rPr>
              <a:t>Miguel Montalla</a:t>
            </a:r>
            <a:endParaRPr b="0" lang="en-AU" sz="2000" spc="-1" strike="noStrike">
              <a:latin typeface="Arial"/>
            </a:endParaRPr>
          </a:p>
          <a:p>
            <a:pPr>
              <a:lnSpc>
                <a:spcPct val="100000"/>
              </a:lnSpc>
              <a:buNone/>
              <a:tabLst>
                <a:tab algn="l" pos="0"/>
              </a:tabLst>
            </a:pPr>
            <a:r>
              <a:rPr b="0" lang="en-AU" sz="2000" spc="-1" strike="noStrike">
                <a:solidFill>
                  <a:srgbClr val="111111"/>
                </a:solidFill>
                <a:latin typeface="Segoe Print"/>
              </a:rPr>
              <a:t>Kennith Rosal</a:t>
            </a:r>
            <a:endParaRPr b="0" lang="en-AU" sz="2000" spc="-1" strike="noStrike">
              <a:latin typeface="Arial"/>
            </a:endParaRPr>
          </a:p>
          <a:p>
            <a:pPr>
              <a:lnSpc>
                <a:spcPct val="100000"/>
              </a:lnSpc>
              <a:buNone/>
              <a:tabLst>
                <a:tab algn="l" pos="0"/>
              </a:tabLst>
            </a:pPr>
            <a:r>
              <a:rPr b="0" lang="en-AU" sz="2000" spc="-1" strike="noStrike">
                <a:solidFill>
                  <a:srgbClr val="111111"/>
                </a:solidFill>
                <a:latin typeface="Segoe Print"/>
              </a:rPr>
              <a:t>Kyle Hargraves </a:t>
            </a:r>
            <a:endParaRPr b="0" lang="en-AU" sz="2000" spc="-1" strike="noStrike">
              <a:latin typeface="Arial"/>
            </a:endParaRPr>
          </a:p>
          <a:p>
            <a:pPr>
              <a:lnSpc>
                <a:spcPct val="100000"/>
              </a:lnSpc>
              <a:buNone/>
              <a:tabLst>
                <a:tab algn="l" pos="0"/>
              </a:tabLst>
            </a:pPr>
            <a:endParaRPr b="0" lang="en-AU" sz="2000" spc="-1" strike="noStrike">
              <a:latin typeface="Arial"/>
            </a:endParaRPr>
          </a:p>
          <a:p>
            <a:pPr>
              <a:lnSpc>
                <a:spcPct val="100000"/>
              </a:lnSpc>
              <a:buNone/>
              <a:tabLst>
                <a:tab algn="l" pos="0"/>
              </a:tabLst>
            </a:pPr>
            <a:endParaRPr b="0" lang="en-AU" sz="2000" spc="-1" strike="noStrike">
              <a:latin typeface="Arial"/>
            </a:endParaRPr>
          </a:p>
          <a:p>
            <a:pPr>
              <a:lnSpc>
                <a:spcPct val="100000"/>
              </a:lnSpc>
              <a:buNone/>
              <a:tabLst>
                <a:tab algn="l" pos="0"/>
              </a:tabLst>
            </a:pPr>
            <a:endParaRPr b="0" lang="en-AU" sz="2000" spc="-1" strike="noStrike">
              <a:latin typeface="Arial"/>
            </a:endParaRPr>
          </a:p>
        </p:txBody>
      </p:sp>
    </p:spTree>
  </p:cSld>
  <mc:AlternateContent>
    <mc:Choice Requires="p14">
      <p:transition spd="med" p14:dur="700">
        <p:fade/>
      </p:transition>
    </mc:Choice>
    <mc:Fallback>
      <p:transition spd="med">
        <p:fade/>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4"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Add a Slide Title - 5</a:t>
            </a:r>
            <a:endParaRPr b="0" lang="en-US" sz="3600" spc="-1" strike="noStrike">
              <a:solidFill>
                <a:srgbClr val="9a5315"/>
              </a:solidFill>
              <a:latin typeface="Segoe Print"/>
            </a:endParaRPr>
          </a:p>
        </p:txBody>
      </p:sp>
      <p:sp>
        <p:nvSpPr>
          <p:cNvPr id="645" name="PlaceHolder 2"/>
          <p:cNvSpPr>
            <a:spLocks noGrp="1"/>
          </p:cNvSpPr>
          <p:nvPr>
            <p:ph/>
          </p:nvPr>
        </p:nvSpPr>
        <p:spPr>
          <a:xfrm>
            <a:off x="1069920" y="1681200"/>
            <a:ext cx="4955760" cy="823680"/>
          </a:xfrm>
          <a:prstGeom prst="rect">
            <a:avLst/>
          </a:prstGeom>
          <a:noFill/>
          <a:ln w="0">
            <a:noFill/>
          </a:ln>
        </p:spPr>
        <p:txBody>
          <a:bodyPr anchor="b">
            <a:noAutofit/>
          </a:bodyPr>
          <a:p>
            <a:endParaRPr b="0" lang="en-US" sz="2400" spc="-1" strike="noStrike">
              <a:solidFill>
                <a:srgbClr val="9a5315"/>
              </a:solidFill>
              <a:latin typeface="Segoe Print"/>
            </a:endParaRPr>
          </a:p>
        </p:txBody>
      </p:sp>
      <p:sp>
        <p:nvSpPr>
          <p:cNvPr id="646" name="PlaceHolder 3"/>
          <p:cNvSpPr>
            <a:spLocks noGrp="1"/>
          </p:cNvSpPr>
          <p:nvPr>
            <p:ph/>
          </p:nvPr>
        </p:nvSpPr>
        <p:spPr>
          <a:xfrm>
            <a:off x="1069920" y="2505240"/>
            <a:ext cx="4955760" cy="3476160"/>
          </a:xfrm>
          <a:prstGeom prst="rect">
            <a:avLst/>
          </a:prstGeom>
          <a:noFill/>
          <a:ln w="0">
            <a:noFill/>
          </a:ln>
        </p:spPr>
        <p:txBody>
          <a:bodyPr anchor="t">
            <a:noAutofit/>
          </a:bodyPr>
          <a:p>
            <a:endParaRPr b="0" lang="en-US" sz="2400" spc="-1" strike="noStrike">
              <a:solidFill>
                <a:srgbClr val="9a5315"/>
              </a:solidFill>
              <a:latin typeface="Segoe Print"/>
            </a:endParaRPr>
          </a:p>
        </p:txBody>
      </p:sp>
      <p:sp>
        <p:nvSpPr>
          <p:cNvPr id="647" name="PlaceHolder 4"/>
          <p:cNvSpPr>
            <a:spLocks noGrp="1"/>
          </p:cNvSpPr>
          <p:nvPr>
            <p:ph/>
          </p:nvPr>
        </p:nvSpPr>
        <p:spPr>
          <a:xfrm>
            <a:off x="6172200" y="1681200"/>
            <a:ext cx="4955760" cy="823680"/>
          </a:xfrm>
          <a:prstGeom prst="rect">
            <a:avLst/>
          </a:prstGeom>
          <a:noFill/>
          <a:ln w="0">
            <a:noFill/>
          </a:ln>
        </p:spPr>
        <p:txBody>
          <a:bodyPr anchor="b">
            <a:noAutofit/>
          </a:bodyPr>
          <a:p>
            <a:endParaRPr b="0" lang="en-US" sz="2400" spc="-1" strike="noStrike">
              <a:solidFill>
                <a:srgbClr val="9a5315"/>
              </a:solidFill>
              <a:latin typeface="Segoe Print"/>
            </a:endParaRPr>
          </a:p>
        </p:txBody>
      </p:sp>
      <p:sp>
        <p:nvSpPr>
          <p:cNvPr id="648" name="PlaceHolder 5"/>
          <p:cNvSpPr>
            <a:spLocks noGrp="1"/>
          </p:cNvSpPr>
          <p:nvPr>
            <p:ph/>
          </p:nvPr>
        </p:nvSpPr>
        <p:spPr>
          <a:xfrm>
            <a:off x="6172200" y="2505240"/>
            <a:ext cx="4955760" cy="3476160"/>
          </a:xfrm>
          <a:prstGeom prst="rect">
            <a:avLst/>
          </a:prstGeom>
          <a:noFill/>
          <a:ln w="0">
            <a:noFill/>
          </a:ln>
        </p:spPr>
        <p:txBody>
          <a:bodyPr anchor="t">
            <a:noAutofit/>
          </a:bodyPr>
          <a:p>
            <a:endParaRPr b="0" lang="en-US" sz="2400" spc="-1" strike="noStrike">
              <a:solidFill>
                <a:srgbClr val="9a5315"/>
              </a:solidFill>
              <a:latin typeface="Segoe Print"/>
            </a:endParaRPr>
          </a:p>
        </p:txBody>
      </p:sp>
    </p:spTree>
  </p:cSld>
  <mc:AlternateContent>
    <mc:Choice Requires="p14">
      <p:transition spd="med" p14:dur="700">
        <p:fade/>
      </p:transition>
    </mc:Choice>
    <mc:Fallback>
      <p:transition spd="med">
        <p:fade/>
      </p:transition>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9"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Two Content Layout with SmartArt</a:t>
            </a:r>
            <a:endParaRPr b="0" lang="en-US" sz="3600" spc="-1" strike="noStrike">
              <a:solidFill>
                <a:srgbClr val="9a5315"/>
              </a:solidFill>
              <a:latin typeface="Segoe Print"/>
            </a:endParaRPr>
          </a:p>
        </p:txBody>
      </p:sp>
      <p:sp>
        <p:nvSpPr>
          <p:cNvPr id="650" name="PlaceHolder 2"/>
          <p:cNvSpPr>
            <a:spLocks noGrp="1"/>
          </p:cNvSpPr>
          <p:nvPr>
            <p:ph/>
          </p:nvPr>
        </p:nvSpPr>
        <p:spPr>
          <a:xfrm>
            <a:off x="1065240" y="1825560"/>
            <a:ext cx="4954320" cy="418752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Add your first bullet point here</a:t>
            </a:r>
            <a:endParaRPr b="0" lang="en-US" sz="2400" spc="-1" strike="noStrike">
              <a:solidFill>
                <a:srgbClr val="9a5315"/>
              </a:solidFill>
              <a:latin typeface="Segoe Print"/>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Add your second bullet point here</a:t>
            </a:r>
            <a:endParaRPr b="0" lang="en-US" sz="2400" spc="-1" strike="noStrike">
              <a:solidFill>
                <a:srgbClr val="9a5315"/>
              </a:solidFill>
              <a:latin typeface="Segoe Print"/>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Add your third bullet point here</a:t>
            </a:r>
            <a:endParaRPr b="0" lang="en-US" sz="2400" spc="-1" strike="noStrike">
              <a:solidFill>
                <a:srgbClr val="9a5315"/>
              </a:solidFill>
              <a:latin typeface="Segoe Print"/>
            </a:endParaRPr>
          </a:p>
        </p:txBody>
      </p:sp>
      <p:grpSp>
        <p:nvGrpSpPr>
          <p:cNvPr id="651" name="Content Placeholder 8"/>
          <p:cNvGrpSpPr/>
          <p:nvPr/>
        </p:nvGrpSpPr>
        <p:grpSpPr>
          <a:xfrm>
            <a:off x="6172200" y="1825560"/>
            <a:ext cx="4951080" cy="4187520"/>
            <a:chOff x="6172200" y="1825560"/>
            <a:chExt cx="4951080" cy="4187520"/>
          </a:xfrm>
        </p:grpSpPr>
        <p:sp>
          <p:nvSpPr>
            <p:cNvPr id="652" name=""/>
            <p:cNvSpPr/>
            <p:nvPr/>
          </p:nvSpPr>
          <p:spPr>
            <a:xfrm>
              <a:off x="6172200" y="1825560"/>
              <a:ext cx="4951080" cy="4187520"/>
            </a:xfrm>
            <a:prstGeom prst="rect">
              <a:avLst/>
            </a:prstGeom>
            <a:noFill/>
            <a:ln w="0">
              <a:noFill/>
            </a:ln>
          </p:spPr>
          <p:style>
            <a:lnRef idx="0"/>
            <a:fillRef idx="0"/>
            <a:effectRef idx="0"/>
            <a:fontRef idx="minor"/>
          </p:style>
        </p:sp>
        <p:sp>
          <p:nvSpPr>
            <p:cNvPr id="653" name=""/>
            <p:cNvSpPr/>
            <p:nvPr/>
          </p:nvSpPr>
          <p:spPr>
            <a:xfrm>
              <a:off x="6449400" y="1825920"/>
              <a:ext cx="2093400" cy="1256040"/>
            </a:xfrm>
            <a:prstGeom prst="rect">
              <a:avLst/>
            </a:prstGeom>
            <a:solidFill>
              <a:srgbClr val="801f08"/>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1</a:t>
              </a:r>
              <a:endParaRPr b="0" lang="en-AU" sz="3400" spc="-1" strike="noStrike">
                <a:latin typeface="Arial"/>
              </a:endParaRPr>
            </a:p>
          </p:txBody>
        </p:sp>
        <p:sp>
          <p:nvSpPr>
            <p:cNvPr id="654" name=""/>
            <p:cNvSpPr/>
            <p:nvPr/>
          </p:nvSpPr>
          <p:spPr>
            <a:xfrm>
              <a:off x="8752680" y="1825920"/>
              <a:ext cx="2093400" cy="1256040"/>
            </a:xfrm>
            <a:prstGeom prst="rect">
              <a:avLst/>
            </a:prstGeom>
            <a:solidFill>
              <a:srgbClr val="376012"/>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2</a:t>
              </a:r>
              <a:endParaRPr b="0" lang="en-AU" sz="3400" spc="-1" strike="noStrike">
                <a:latin typeface="Arial"/>
              </a:endParaRPr>
            </a:p>
          </p:txBody>
        </p:sp>
        <p:sp>
          <p:nvSpPr>
            <p:cNvPr id="655" name=""/>
            <p:cNvSpPr/>
            <p:nvPr/>
          </p:nvSpPr>
          <p:spPr>
            <a:xfrm>
              <a:off x="6449400" y="3291480"/>
              <a:ext cx="2093400" cy="1256040"/>
            </a:xfrm>
            <a:prstGeom prst="rect">
              <a:avLst/>
            </a:prstGeom>
            <a:solidFill>
              <a:srgbClr val="9a5315"/>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3</a:t>
              </a:r>
              <a:endParaRPr b="0" lang="en-AU" sz="3400" spc="-1" strike="noStrike">
                <a:latin typeface="Arial"/>
              </a:endParaRPr>
            </a:p>
          </p:txBody>
        </p:sp>
        <p:sp>
          <p:nvSpPr>
            <p:cNvPr id="656" name=""/>
            <p:cNvSpPr/>
            <p:nvPr/>
          </p:nvSpPr>
          <p:spPr>
            <a:xfrm>
              <a:off x="8752680" y="3291480"/>
              <a:ext cx="2093400" cy="1256040"/>
            </a:xfrm>
            <a:prstGeom prst="rect">
              <a:avLst/>
            </a:prstGeom>
            <a:solidFill>
              <a:srgbClr val="c02e0c"/>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4</a:t>
              </a:r>
              <a:endParaRPr b="0" lang="en-AU" sz="3400" spc="-1" strike="noStrike">
                <a:latin typeface="Arial"/>
              </a:endParaRPr>
            </a:p>
          </p:txBody>
        </p:sp>
        <p:sp>
          <p:nvSpPr>
            <p:cNvPr id="657" name=""/>
            <p:cNvSpPr/>
            <p:nvPr/>
          </p:nvSpPr>
          <p:spPr>
            <a:xfrm>
              <a:off x="6449400" y="4757040"/>
              <a:ext cx="2093400" cy="1256040"/>
            </a:xfrm>
            <a:prstGeom prst="rect">
              <a:avLst/>
            </a:prstGeom>
            <a:solidFill>
              <a:srgbClr val="841e89"/>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5</a:t>
              </a:r>
              <a:endParaRPr b="0" lang="en-AU" sz="3400" spc="-1" strike="noStrike">
                <a:latin typeface="Arial"/>
              </a:endParaRPr>
            </a:p>
          </p:txBody>
        </p:sp>
        <p:sp>
          <p:nvSpPr>
            <p:cNvPr id="658" name=""/>
            <p:cNvSpPr/>
            <p:nvPr/>
          </p:nvSpPr>
          <p:spPr>
            <a:xfrm>
              <a:off x="8752680" y="4757040"/>
              <a:ext cx="2093400" cy="1256040"/>
            </a:xfrm>
            <a:prstGeom prst="rect">
              <a:avLst/>
            </a:prstGeom>
            <a:solidFill>
              <a:srgbClr val="145faa"/>
            </a:solidFill>
            <a:ln w="12600">
              <a:solidFill>
                <a:srgbClr val="ffffff"/>
              </a:solidFill>
              <a:miter/>
            </a:ln>
          </p:spPr>
          <p:style>
            <a:lnRef idx="0"/>
            <a:fillRef idx="0"/>
            <a:effectRef idx="0"/>
            <a:fontRef idx="minor"/>
          </p:style>
          <p:txBody>
            <a:bodyPr numCol="1" spcCol="1440" lIns="129600" rIns="129600" tIns="129600" bIns="129600" anchor="ctr">
              <a:noAutofit/>
            </a:bodyPr>
            <a:p>
              <a:pPr algn="ctr">
                <a:lnSpc>
                  <a:spcPct val="90000"/>
                </a:lnSpc>
                <a:spcAft>
                  <a:spcPts val="1191"/>
                </a:spcAft>
                <a:buNone/>
                <a:tabLst>
                  <a:tab algn="l" pos="0"/>
                </a:tabLst>
              </a:pPr>
              <a:r>
                <a:rPr b="0" lang="en-US" sz="3400" spc="-1" strike="noStrike">
                  <a:solidFill>
                    <a:srgbClr val="ffffff"/>
                  </a:solidFill>
                  <a:latin typeface="Segoe Print"/>
                </a:rPr>
                <a:t>Group 6</a:t>
              </a:r>
              <a:endParaRPr b="0" lang="en-AU" sz="3400" spc="-1" strike="noStrike">
                <a:latin typeface="Arial"/>
              </a:endParaRPr>
            </a:p>
          </p:txBody>
        </p:sp>
      </p:grpSp>
    </p:spTree>
  </p:cSld>
  <mc:AlternateContent>
    <mc:Choice Requires="p14">
      <p:transition spd="med" p14:dur="700">
        <p:fade/>
      </p:transition>
    </mc:Choice>
    <mc:Fallback>
      <p:transition spd="med">
        <p:fade/>
      </p:transition>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9" name="PlaceHolder 1"/>
          <p:cNvSpPr>
            <a:spLocks noGrp="1"/>
          </p:cNvSpPr>
          <p:nvPr>
            <p:ph type="title"/>
          </p:nvPr>
        </p:nvSpPr>
        <p:spPr>
          <a:xfrm>
            <a:off x="7511760" y="1330200"/>
            <a:ext cx="3840120" cy="21027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Add a Slide Title - 7</a:t>
            </a:r>
            <a:endParaRPr b="0" lang="en-US" sz="3600" spc="-1" strike="noStrike">
              <a:solidFill>
                <a:srgbClr val="9a5315"/>
              </a:solidFill>
              <a:latin typeface="Segoe Print"/>
            </a:endParaRPr>
          </a:p>
        </p:txBody>
      </p:sp>
      <p:sp>
        <p:nvSpPr>
          <p:cNvPr id="660" name="PlaceHolder 2"/>
          <p:cNvSpPr>
            <a:spLocks noGrp="1"/>
          </p:cNvSpPr>
          <p:nvPr>
            <p:ph/>
          </p:nvPr>
        </p:nvSpPr>
        <p:spPr>
          <a:xfrm>
            <a:off x="836640" y="914400"/>
            <a:ext cx="6171840" cy="5028840"/>
          </a:xfrm>
          <a:prstGeom prst="rect">
            <a:avLst/>
          </a:prstGeom>
          <a:noFill/>
          <a:ln w="0">
            <a:noFill/>
          </a:ln>
        </p:spPr>
        <p:txBody>
          <a:bodyPr anchor="t">
            <a:noAutofit/>
          </a:bodyPr>
          <a:p>
            <a:endParaRPr b="0" lang="en-US" sz="2400" spc="-1" strike="noStrike">
              <a:solidFill>
                <a:srgbClr val="9a5315"/>
              </a:solidFill>
              <a:latin typeface="Segoe Print"/>
            </a:endParaRPr>
          </a:p>
        </p:txBody>
      </p:sp>
      <p:sp>
        <p:nvSpPr>
          <p:cNvPr id="661" name="PlaceHolder 3"/>
          <p:cNvSpPr>
            <a:spLocks noGrp="1"/>
          </p:cNvSpPr>
          <p:nvPr>
            <p:ph/>
          </p:nvPr>
        </p:nvSpPr>
        <p:spPr>
          <a:xfrm>
            <a:off x="7511760" y="3555360"/>
            <a:ext cx="3840120" cy="2387880"/>
          </a:xfrm>
          <a:prstGeom prst="rect">
            <a:avLst/>
          </a:prstGeom>
          <a:noFill/>
          <a:ln w="0">
            <a:noFill/>
          </a:ln>
        </p:spPr>
        <p:txBody>
          <a:bodyPr anchor="t">
            <a:noAutofit/>
          </a:bodyPr>
          <a:p>
            <a:endParaRPr b="0" lang="en-US" sz="2400" spc="-1" strike="noStrike">
              <a:solidFill>
                <a:srgbClr val="9a5315"/>
              </a:solidFill>
              <a:latin typeface="Segoe Print"/>
            </a:endParaRPr>
          </a:p>
        </p:txBody>
      </p:sp>
    </p:spTree>
  </p:cSld>
  <mc:AlternateContent>
    <mc:Choice Requires="p14">
      <p:transition spd="med" p14:dur="700">
        <p:fade/>
      </p:transition>
    </mc:Choice>
    <mc:Fallback>
      <p:transition spd="med">
        <p:fade/>
      </p:transition>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3"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Structure of the Report</a:t>
            </a:r>
            <a:endParaRPr b="0" lang="en-US" sz="3600" spc="-1" strike="noStrike">
              <a:solidFill>
                <a:srgbClr val="9a5315"/>
              </a:solidFill>
              <a:latin typeface="Segoe Print"/>
            </a:endParaRPr>
          </a:p>
        </p:txBody>
      </p:sp>
      <p:sp>
        <p:nvSpPr>
          <p:cNvPr id="624" name="PlaceHolder 2"/>
          <p:cNvSpPr>
            <a:spLocks noGrp="1"/>
          </p:cNvSpPr>
          <p:nvPr>
            <p:ph/>
          </p:nvPr>
        </p:nvSpPr>
        <p:spPr>
          <a:xfrm>
            <a:off x="921960" y="1752480"/>
            <a:ext cx="10058040" cy="422892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Purpose</a:t>
            </a:r>
            <a:endParaRPr b="0" lang="en-US" sz="2400" spc="-1" strike="noStrike">
              <a:solidFill>
                <a:srgbClr val="9a5315"/>
              </a:solidFill>
              <a:latin typeface="Abyssinica SIL"/>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Intended audience</a:t>
            </a:r>
            <a:endParaRPr b="0" lang="en-US" sz="2400" spc="-1" strike="noStrike">
              <a:solidFill>
                <a:srgbClr val="9a5315"/>
              </a:solidFill>
              <a:latin typeface="Abyssinica SIL"/>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Methodology</a:t>
            </a:r>
            <a:endParaRPr b="0" lang="en-US" sz="2400" spc="-1" strike="noStrike">
              <a:solidFill>
                <a:srgbClr val="9a5315"/>
              </a:solidFill>
              <a:latin typeface="Abyssinica SIL"/>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Results</a:t>
            </a:r>
            <a:endParaRPr b="0" lang="en-US" sz="2400" spc="-1" strike="noStrike">
              <a:solidFill>
                <a:srgbClr val="9a5315"/>
              </a:solidFill>
              <a:latin typeface="Abyssinica SIL"/>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Conclusion and recommendations</a:t>
            </a:r>
            <a:endParaRPr b="0" lang="en-US" sz="2400" spc="-1" strike="noStrike">
              <a:solidFill>
                <a:srgbClr val="9a5315"/>
              </a:solidFill>
              <a:latin typeface="Abyssinica SIL"/>
            </a:endParaRPr>
          </a:p>
        </p:txBody>
      </p:sp>
    </p:spTree>
  </p:cSld>
  <mc:AlternateContent>
    <mc:Choice Requires="p14">
      <p:transition spd="med" p14:dur="700">
        <p:fade/>
      </p:transition>
    </mc:Choice>
    <mc:Fallback>
      <p:transition spd="med">
        <p:fade/>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5" name=""/>
          <p:cNvSpPr txBox="1"/>
          <p:nvPr/>
        </p:nvSpPr>
        <p:spPr>
          <a:xfrm>
            <a:off x="720000" y="2160000"/>
            <a:ext cx="9720000" cy="1260000"/>
          </a:xfrm>
          <a:prstGeom prst="rect">
            <a:avLst/>
          </a:prstGeom>
          <a:noFill/>
          <a:ln w="0">
            <a:noFill/>
          </a:ln>
        </p:spPr>
        <p:txBody>
          <a:bodyPr lIns="90000" rIns="90000" tIns="45000" bIns="45000" anchor="t">
            <a:noAutofit/>
          </a:bodyPr>
          <a:p>
            <a:r>
              <a:rPr b="0" lang="en-AU" sz="2400" spc="-1" strike="noStrike">
                <a:latin typeface="Arial"/>
              </a:rPr>
              <a:t>Crash Analysis System (CAS) https://www.nzta.govt.nz</a:t>
            </a:r>
            <a:endParaRPr b="0" lang="en-AU" sz="2400" spc="-1" strike="noStrike">
              <a:latin typeface="Arial"/>
            </a:endParaRPr>
          </a:p>
          <a:p>
            <a:endParaRPr b="0" lang="en-AU" sz="2400" spc="-1" strike="noStrike">
              <a:latin typeface="Arial"/>
            </a:endParaRPr>
          </a:p>
          <a:p>
            <a:r>
              <a:rPr b="0" lang="en-AU" sz="2400" spc="-1" strike="noStrike">
                <a:latin typeface="Arial"/>
              </a:rPr>
              <a:t>Camera surveillance https://infoconnect1.highwayinfo.govt.nz</a:t>
            </a:r>
            <a:endParaRPr b="0" lang="en-AU" sz="2400" spc="-1" strike="noStrike">
              <a:latin typeface="Arial"/>
            </a:endParaRPr>
          </a:p>
        </p:txBody>
      </p:sp>
      <p:sp>
        <p:nvSpPr>
          <p:cNvPr id="626" name=""/>
          <p:cNvSpPr txBox="1"/>
          <p:nvPr/>
        </p:nvSpPr>
        <p:spPr>
          <a:xfrm>
            <a:off x="720000" y="900000"/>
            <a:ext cx="5528880" cy="900000"/>
          </a:xfrm>
          <a:prstGeom prst="rect">
            <a:avLst/>
          </a:prstGeom>
          <a:noFill/>
          <a:ln w="0">
            <a:noFill/>
          </a:ln>
        </p:spPr>
        <p:txBody>
          <a:bodyPr lIns="90000" rIns="90000" tIns="45000" bIns="45000" anchor="t">
            <a:noAutofit/>
          </a:bodyPr>
          <a:p>
            <a:r>
              <a:rPr b="0" lang="en-AU" sz="3600" spc="-1" strike="noStrike">
                <a:solidFill>
                  <a:srgbClr val="4d2a0b"/>
                </a:solidFill>
                <a:latin typeface="Segoe Print"/>
              </a:rPr>
              <a:t>Data Sources</a:t>
            </a:r>
            <a:endParaRPr b="0" lang="en-AU" sz="3600" spc="-1" strike="noStrike">
              <a:latin typeface="Arial"/>
            </a:endParaRPr>
          </a:p>
        </p:txBody>
      </p:sp>
      <p:sp>
        <p:nvSpPr>
          <p:cNvPr id="627" name=""/>
          <p:cNvSpPr txBox="1"/>
          <p:nvPr/>
        </p:nvSpPr>
        <p:spPr>
          <a:xfrm>
            <a:off x="720000" y="3780000"/>
            <a:ext cx="8280000" cy="1340280"/>
          </a:xfrm>
          <a:prstGeom prst="rect">
            <a:avLst/>
          </a:prstGeom>
          <a:noFill/>
          <a:ln w="0">
            <a:noFill/>
          </a:ln>
        </p:spPr>
        <p:txBody>
          <a:bodyPr lIns="90000" rIns="90000" tIns="45000" bIns="45000" anchor="t">
            <a:noAutofit/>
          </a:bodyPr>
          <a:p>
            <a:r>
              <a:rPr b="0" lang="en-AU" sz="2200" spc="-1" strike="noStrike">
                <a:latin typeface="Arial"/>
              </a:rPr>
              <a:t>The .csv from CAS had about 62, 000 lines and 72 columns from 2000 to the present. GPS Lat/Long columns were added and the emphasis of the study was confined to the last decade on the basis that historical events may have been addressed.</a:t>
            </a:r>
            <a:r>
              <a:rPr b="0" lang="en-AU" sz="1800" spc="-1" strike="noStrike">
                <a:latin typeface="Arial"/>
              </a:rPr>
              <a:t> </a:t>
            </a:r>
            <a:endParaRPr b="0" lang="en-AU" sz="1800" spc="-1" strike="noStrike">
              <a:latin typeface="Arial"/>
            </a:endParaRPr>
          </a:p>
        </p:txBody>
      </p:sp>
    </p:spTree>
  </p:cSld>
  <mc:AlternateContent>
    <mc:Choice Requires="p14">
      <p:transition spd="med" p14:dur="700">
        <p:fade/>
      </p:transition>
    </mc:Choice>
    <mc:Fallback>
      <p:transition spd="med">
        <p:fade/>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8" name=""/>
          <p:cNvSpPr txBox="1"/>
          <p:nvPr/>
        </p:nvSpPr>
        <p:spPr>
          <a:xfrm>
            <a:off x="540000" y="900000"/>
            <a:ext cx="6480000" cy="1114200"/>
          </a:xfrm>
          <a:prstGeom prst="rect">
            <a:avLst/>
          </a:prstGeom>
          <a:noFill/>
          <a:ln w="0">
            <a:noFill/>
          </a:ln>
        </p:spPr>
        <p:txBody>
          <a:bodyPr lIns="90000" rIns="90000" tIns="45000" bIns="45000" anchor="t">
            <a:noAutofit/>
          </a:bodyPr>
          <a:p>
            <a:r>
              <a:rPr b="0" lang="en-AU" sz="3600" spc="-1" strike="noStrike">
                <a:latin typeface="Arial"/>
              </a:rPr>
              <a:t>Methodology &amp; Wrangling</a:t>
            </a:r>
            <a:endParaRPr b="0" lang="en-AU" sz="3600" spc="-1" strike="noStrike">
              <a:latin typeface="Arial"/>
            </a:endParaRPr>
          </a:p>
        </p:txBody>
      </p:sp>
      <p:sp>
        <p:nvSpPr>
          <p:cNvPr id="629" name=""/>
          <p:cNvSpPr txBox="1"/>
          <p:nvPr/>
        </p:nvSpPr>
        <p:spPr>
          <a:xfrm>
            <a:off x="540000" y="1800000"/>
            <a:ext cx="9540000" cy="3417840"/>
          </a:xfrm>
          <a:prstGeom prst="rect">
            <a:avLst/>
          </a:prstGeom>
          <a:noFill/>
          <a:ln w="0">
            <a:noFill/>
          </a:ln>
        </p:spPr>
        <p:txBody>
          <a:bodyPr lIns="90000" rIns="90000" tIns="45000" bIns="45000" anchor="t">
            <a:noAutofit/>
          </a:bodyPr>
          <a:p>
            <a:r>
              <a:rPr b="0" lang="en-AU" sz="1800" spc="-1" strike="noStrike">
                <a:latin typeface="Arial"/>
              </a:rPr>
              <a:t>For the previous decade </a:t>
            </a:r>
            <a:r>
              <a:rPr b="1" lang="en-AU" sz="1800" spc="-1" strike="noStrike">
                <a:latin typeface="Arial"/>
              </a:rPr>
              <a:t>serious and fatal collisions were selected </a:t>
            </a:r>
            <a:r>
              <a:rPr b="0" lang="en-AU" sz="1800" spc="-1" strike="noStrike">
                <a:latin typeface="Arial"/>
              </a:rPr>
              <a:t>from the .csv file; minor and no injury status items were ignored on the basis that such events could occur, in principal: anywhere.</a:t>
            </a:r>
            <a:endParaRPr b="0" lang="en-AU" sz="1800" spc="-1" strike="noStrike">
              <a:latin typeface="Arial"/>
            </a:endParaRPr>
          </a:p>
          <a:p>
            <a:endParaRPr b="0" lang="en-AU" sz="1800" spc="-1" strike="noStrike">
              <a:latin typeface="Arial"/>
            </a:endParaRPr>
          </a:p>
          <a:p>
            <a:r>
              <a:rPr b="0" lang="en-AU" sz="1800" spc="-1" strike="noStrike">
                <a:latin typeface="Arial"/>
              </a:rPr>
              <a:t>Having reduced the sheet to about 40 columns, </a:t>
            </a:r>
            <a:r>
              <a:rPr b="1" lang="en-AU" sz="1800" spc="-1" strike="noStrike">
                <a:latin typeface="Arial"/>
              </a:rPr>
              <a:t>serious events were ranked by location determined by accident count for each year</a:t>
            </a:r>
            <a:r>
              <a:rPr b="0" lang="en-AU" sz="1800" spc="-1" strike="noStrike">
                <a:latin typeface="Arial"/>
              </a:rPr>
              <a:t> for events that occurred two or more times. </a:t>
            </a:r>
            <a:endParaRPr b="0" lang="en-AU" sz="1800" spc="-1" strike="noStrike">
              <a:latin typeface="Arial"/>
            </a:endParaRPr>
          </a:p>
          <a:p>
            <a:endParaRPr b="0" lang="en-AU" sz="1800" spc="-1" strike="noStrike">
              <a:latin typeface="Arial"/>
            </a:endParaRPr>
          </a:p>
          <a:p>
            <a:r>
              <a:rPr b="0" lang="en-AU" sz="1800" spc="-1" strike="noStrike">
                <a:latin typeface="Arial"/>
              </a:rPr>
              <a:t>Amendments to </a:t>
            </a:r>
            <a:r>
              <a:rPr b="1" lang="en-AU" sz="1800" spc="-1" strike="noStrike">
                <a:latin typeface="Arial"/>
              </a:rPr>
              <a:t>advisory speeds</a:t>
            </a:r>
            <a:r>
              <a:rPr b="0" lang="en-AU" sz="1800" spc="-1" strike="noStrike">
                <a:latin typeface="Arial"/>
              </a:rPr>
              <a:t> and </a:t>
            </a:r>
            <a:r>
              <a:rPr b="1" lang="en-AU" sz="1800" spc="-1" strike="noStrike">
                <a:latin typeface="Arial"/>
              </a:rPr>
              <a:t>collisions associated with weather</a:t>
            </a:r>
            <a:r>
              <a:rPr b="0" lang="en-AU" sz="1800" spc="-1" strike="noStrike">
                <a:latin typeface="Arial"/>
              </a:rPr>
              <a:t> were also compared over the previous decade.</a:t>
            </a:r>
            <a:endParaRPr b="0" lang="en-AU" sz="1800" spc="-1" strike="noStrike">
              <a:latin typeface="Arial"/>
            </a:endParaRPr>
          </a:p>
          <a:p>
            <a:endParaRPr b="0" lang="en-AU" sz="1800" spc="-1" strike="noStrike">
              <a:latin typeface="Arial"/>
            </a:endParaRPr>
          </a:p>
          <a:p>
            <a:r>
              <a:rPr b="0" lang="en-AU" sz="1800" spc="-1" strike="noStrike">
                <a:latin typeface="Arial"/>
              </a:rPr>
              <a:t>NAs expressed as ‘Unknown’ where appropriate; along with standard street names.</a:t>
            </a:r>
            <a:endParaRPr b="0" lang="en-AU" sz="1800" spc="-1" strike="noStrike">
              <a:latin typeface="Arial"/>
            </a:endParaRPr>
          </a:p>
          <a:p>
            <a:endParaRPr b="0" lang="en-AU" sz="1800" spc="-1" strike="noStrike">
              <a:latin typeface="Arial"/>
            </a:endParaRPr>
          </a:p>
          <a:p>
            <a:endParaRPr b="0" lang="en-AU" sz="1800" spc="-1" strike="noStrike">
              <a:latin typeface="Arial"/>
            </a:endParaRPr>
          </a:p>
        </p:txBody>
      </p:sp>
    </p:spTree>
  </p:cSld>
  <mc:AlternateContent>
    <mc:Choice Requires="p14">
      <p:transition spd="med" p14:dur="700">
        <p:fade/>
      </p:transition>
    </mc:Choice>
    <mc:Fallback>
      <p:transition spd="med">
        <p:fade/>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0"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Ethical Considerations</a:t>
            </a:r>
            <a:endParaRPr b="0" lang="en-US" sz="3600" spc="-1" strike="noStrike">
              <a:solidFill>
                <a:srgbClr val="9a5315"/>
              </a:solidFill>
              <a:latin typeface="Segoe Print"/>
            </a:endParaRPr>
          </a:p>
        </p:txBody>
      </p:sp>
      <p:sp>
        <p:nvSpPr>
          <p:cNvPr id="631" name="PlaceHolder 2"/>
          <p:cNvSpPr>
            <a:spLocks noGrp="1"/>
          </p:cNvSpPr>
          <p:nvPr>
            <p:ph/>
          </p:nvPr>
        </p:nvSpPr>
        <p:spPr>
          <a:xfrm>
            <a:off x="921960" y="1752480"/>
            <a:ext cx="10058040" cy="4228920"/>
          </a:xfrm>
          <a:prstGeom prst="rect">
            <a:avLst/>
          </a:prstGeom>
          <a:noFill/>
          <a:ln w="0">
            <a:noFill/>
          </a:ln>
        </p:spPr>
        <p:txBody>
          <a:bodyPr anchor="t">
            <a:noAutofit/>
          </a:bodyPr>
          <a:p>
            <a:pPr>
              <a:lnSpc>
                <a:spcPct val="100000"/>
              </a:lnSpc>
              <a:spcBef>
                <a:spcPts val="1800"/>
              </a:spcBef>
              <a:buNone/>
            </a:pPr>
            <a:r>
              <a:rPr b="0" lang="en-AU" sz="2200" spc="-1" strike="noStrike">
                <a:solidFill>
                  <a:srgbClr val="9a5315"/>
                </a:solidFill>
                <a:latin typeface="Segoe Print"/>
              </a:rPr>
              <a:t>With regard to Garczarek and Steuer (2019, p. 2) observe that "There is currently no generally agreed definition of data science" and concurring with the Royal Statistical Society and article identifies two broad principles:</a:t>
            </a:r>
            <a:endParaRPr b="0" lang="en-US" sz="2200" spc="-1" strike="noStrike">
              <a:solidFill>
                <a:srgbClr val="9a5315"/>
              </a:solidFill>
              <a:latin typeface="Abyssinica SIL"/>
            </a:endParaRPr>
          </a:p>
          <a:p>
            <a:pPr>
              <a:lnSpc>
                <a:spcPct val="100000"/>
              </a:lnSpc>
              <a:spcBef>
                <a:spcPts val="1800"/>
              </a:spcBef>
              <a:buNone/>
            </a:pPr>
            <a:r>
              <a:rPr b="0" lang="en-AU" sz="2200" spc="-1" strike="noStrike">
                <a:solidFill>
                  <a:srgbClr val="9a5315"/>
                </a:solidFill>
                <a:latin typeface="Segoe Print"/>
              </a:rPr>
              <a:t>seek to enhance the value of data science for society : i.e.  recognise a professional responsibility and</a:t>
            </a:r>
            <a:endParaRPr b="0" lang="en-US" sz="2200" spc="-1" strike="noStrike">
              <a:solidFill>
                <a:srgbClr val="9a5315"/>
              </a:solidFill>
              <a:latin typeface="Abyssinica SIL"/>
            </a:endParaRPr>
          </a:p>
          <a:p>
            <a:pPr>
              <a:lnSpc>
                <a:spcPct val="100000"/>
              </a:lnSpc>
              <a:spcBef>
                <a:spcPts val="1800"/>
              </a:spcBef>
              <a:buNone/>
            </a:pPr>
            <a:r>
              <a:rPr b="0" lang="en-AU" sz="2200" spc="-1" strike="noStrike">
                <a:solidFill>
                  <a:srgbClr val="9a5315"/>
                </a:solidFill>
                <a:latin typeface="Segoe Print"/>
              </a:rPr>
              <a:t>avoid harm : (of any form; financial or reputation) to others and, by implication, self.</a:t>
            </a:r>
            <a:endParaRPr b="0" lang="en-US" sz="2200" spc="-1" strike="noStrike">
              <a:solidFill>
                <a:srgbClr val="9a5315"/>
              </a:solidFill>
              <a:latin typeface="Abyssinica SIL"/>
            </a:endParaRPr>
          </a:p>
        </p:txBody>
      </p:sp>
    </p:spTree>
  </p:cSld>
  <mc:AlternateContent>
    <mc:Choice Requires="p14">
      <p:transition spd="med" p14:dur="700">
        <p:fade/>
      </p:transition>
    </mc:Choice>
    <mc:Fallback>
      <p:transition spd="med">
        <p:fade/>
      </p:transition>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2"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Two Content Layout with Table</a:t>
            </a:r>
            <a:endParaRPr b="0" lang="en-US" sz="3600" spc="-1" strike="noStrike">
              <a:solidFill>
                <a:srgbClr val="9a5315"/>
              </a:solidFill>
              <a:latin typeface="Segoe Print"/>
            </a:endParaRPr>
          </a:p>
        </p:txBody>
      </p:sp>
      <p:sp>
        <p:nvSpPr>
          <p:cNvPr id="633" name="PlaceHolder 2"/>
          <p:cNvSpPr>
            <a:spLocks noGrp="1"/>
          </p:cNvSpPr>
          <p:nvPr>
            <p:ph/>
          </p:nvPr>
        </p:nvSpPr>
        <p:spPr>
          <a:xfrm>
            <a:off x="1065240" y="1825560"/>
            <a:ext cx="4954320" cy="4187520"/>
          </a:xfrm>
          <a:prstGeom prst="rect">
            <a:avLst/>
          </a:prstGeom>
          <a:noFill/>
          <a:ln w="0">
            <a:noFill/>
          </a:ln>
        </p:spPr>
        <p:txBody>
          <a:bodyPr anchor="t">
            <a:noAutofit/>
          </a:bodyPr>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First bullet point here</a:t>
            </a:r>
            <a:endParaRPr b="0" lang="en-US" sz="2400" spc="-1" strike="noStrike">
              <a:solidFill>
                <a:srgbClr val="9a5315"/>
              </a:solidFill>
              <a:latin typeface="Segoe Print"/>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Second bullet point here</a:t>
            </a:r>
            <a:endParaRPr b="0" lang="en-US" sz="2400" spc="-1" strike="noStrike">
              <a:solidFill>
                <a:srgbClr val="9a5315"/>
              </a:solidFill>
              <a:latin typeface="Segoe Print"/>
            </a:endParaRPr>
          </a:p>
          <a:p>
            <a:pPr marL="347400" indent="-347400">
              <a:lnSpc>
                <a:spcPct val="100000"/>
              </a:lnSpc>
              <a:spcBef>
                <a:spcPts val="1800"/>
              </a:spcBef>
              <a:buClr>
                <a:srgbClr val="9a5315"/>
              </a:buClr>
              <a:buFont typeface="Arial"/>
              <a:buChar char="•"/>
            </a:pPr>
            <a:r>
              <a:rPr b="0" lang="en-AU" sz="2400" spc="-1" strike="noStrike">
                <a:solidFill>
                  <a:srgbClr val="9a5315"/>
                </a:solidFill>
                <a:latin typeface="Segoe Print"/>
              </a:rPr>
              <a:t>Third bullet point here</a:t>
            </a:r>
            <a:endParaRPr b="0" lang="en-US" sz="2400" spc="-1" strike="noStrike">
              <a:solidFill>
                <a:srgbClr val="9a5315"/>
              </a:solidFill>
              <a:latin typeface="Segoe Print"/>
            </a:endParaRPr>
          </a:p>
        </p:txBody>
      </p:sp>
      <p:graphicFrame>
        <p:nvGraphicFramePr>
          <p:cNvPr id="634" name="Content Placeholder 4"/>
          <p:cNvGraphicFramePr/>
          <p:nvPr/>
        </p:nvGraphicFramePr>
        <p:xfrm>
          <a:off x="6172200" y="1825560"/>
          <a:ext cx="4950720" cy="2135880"/>
        </p:xfrm>
        <a:graphic>
          <a:graphicData uri="http://schemas.openxmlformats.org/drawingml/2006/table">
            <a:tbl>
              <a:tblPr/>
              <a:tblGrid>
                <a:gridCol w="1650240"/>
                <a:gridCol w="1650240"/>
                <a:gridCol w="1650600"/>
              </a:tblGrid>
              <a:tr h="533880">
                <a:tc>
                  <a:txBody>
                    <a:bodyPr anchor="ctr">
                      <a:noAutofit/>
                    </a:bodyPr>
                    <a:p>
                      <a:pPr>
                        <a:lnSpc>
                          <a:spcPct val="100000"/>
                        </a:lnSpc>
                        <a:buNone/>
                      </a:pPr>
                      <a:r>
                        <a:rPr b="1" lang="en-AU" sz="1800" spc="-1" strike="noStrike">
                          <a:solidFill>
                            <a:srgbClr val="ffffff"/>
                          </a:solidFill>
                          <a:latin typeface="Segoe Print"/>
                        </a:rPr>
                        <a:t>Class</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38160">
                      <a:solidFill>
                        <a:srgbClr val="ffffff"/>
                      </a:solidFill>
                    </a:lnB>
                    <a:solidFill>
                      <a:srgbClr val="376012"/>
                    </a:solidFill>
                  </a:tcPr>
                </a:tc>
                <a:tc>
                  <a:txBody>
                    <a:bodyPr anchor="ctr">
                      <a:noAutofit/>
                    </a:bodyPr>
                    <a:p>
                      <a:pPr algn="ctr">
                        <a:lnSpc>
                          <a:spcPct val="100000"/>
                        </a:lnSpc>
                        <a:buNone/>
                      </a:pPr>
                      <a:r>
                        <a:rPr b="1" lang="en-AU" sz="1800" spc="-1" strike="noStrike">
                          <a:solidFill>
                            <a:srgbClr val="ffffff"/>
                          </a:solidFill>
                          <a:latin typeface="Segoe Print"/>
                        </a:rPr>
                        <a:t>Group 1</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38160">
                      <a:solidFill>
                        <a:srgbClr val="ffffff"/>
                      </a:solidFill>
                    </a:lnB>
                    <a:solidFill>
                      <a:srgbClr val="376012"/>
                    </a:solidFill>
                  </a:tcPr>
                </a:tc>
                <a:tc>
                  <a:txBody>
                    <a:bodyPr anchor="ctr">
                      <a:noAutofit/>
                    </a:bodyPr>
                    <a:p>
                      <a:pPr algn="ctr">
                        <a:lnSpc>
                          <a:spcPct val="100000"/>
                        </a:lnSpc>
                        <a:buNone/>
                      </a:pPr>
                      <a:r>
                        <a:rPr b="1" lang="en-AU" sz="1800" spc="-1" strike="noStrike">
                          <a:solidFill>
                            <a:srgbClr val="ffffff"/>
                          </a:solidFill>
                          <a:latin typeface="Segoe Print"/>
                        </a:rPr>
                        <a:t>Group 2</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38160">
                      <a:solidFill>
                        <a:srgbClr val="ffffff"/>
                      </a:solidFill>
                    </a:lnB>
                    <a:solidFill>
                      <a:srgbClr val="376012"/>
                    </a:solidFill>
                  </a:tcPr>
                </a:tc>
              </a:tr>
              <a:tr h="533880">
                <a:tc>
                  <a:txBody>
                    <a:bodyPr anchor="ctr">
                      <a:noAutofit/>
                    </a:bodyPr>
                    <a:p>
                      <a:pPr>
                        <a:lnSpc>
                          <a:spcPct val="100000"/>
                        </a:lnSpc>
                        <a:buNone/>
                      </a:pPr>
                      <a:r>
                        <a:rPr b="0" lang="en-AU" sz="1800" spc="-1" strike="noStrike">
                          <a:solidFill>
                            <a:srgbClr val="9a5315"/>
                          </a:solidFill>
                          <a:latin typeface="Segoe Print"/>
                        </a:rPr>
                        <a:t>Class 1</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c>
                  <a:txBody>
                    <a:bodyPr anchor="ctr">
                      <a:noAutofit/>
                    </a:bodyPr>
                    <a:p>
                      <a:pPr algn="ctr">
                        <a:lnSpc>
                          <a:spcPct val="100000"/>
                        </a:lnSpc>
                        <a:buNone/>
                      </a:pPr>
                      <a:r>
                        <a:rPr b="0" lang="en-AU" sz="1800" spc="-1" strike="noStrike">
                          <a:solidFill>
                            <a:srgbClr val="9a5315"/>
                          </a:solidFill>
                          <a:latin typeface="Segoe Print"/>
                        </a:rPr>
                        <a:t>82</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c>
                  <a:txBody>
                    <a:bodyPr anchor="ctr">
                      <a:noAutofit/>
                    </a:bodyPr>
                    <a:p>
                      <a:pPr algn="ctr">
                        <a:lnSpc>
                          <a:spcPct val="100000"/>
                        </a:lnSpc>
                        <a:buNone/>
                      </a:pPr>
                      <a:r>
                        <a:rPr b="0" lang="en-AU" sz="1800" spc="-1" strike="noStrike">
                          <a:solidFill>
                            <a:srgbClr val="9a5315"/>
                          </a:solidFill>
                          <a:latin typeface="Segoe Print"/>
                        </a:rPr>
                        <a:t>95</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r>
              <a:tr h="533880">
                <a:tc>
                  <a:txBody>
                    <a:bodyPr anchor="ctr">
                      <a:noAutofit/>
                    </a:bodyPr>
                    <a:p>
                      <a:pPr>
                        <a:lnSpc>
                          <a:spcPct val="100000"/>
                        </a:lnSpc>
                        <a:buNone/>
                      </a:pPr>
                      <a:r>
                        <a:rPr b="0" lang="en-AU" sz="1800" spc="-1" strike="noStrike">
                          <a:solidFill>
                            <a:srgbClr val="9a5315"/>
                          </a:solidFill>
                          <a:latin typeface="Segoe Print"/>
                        </a:rPr>
                        <a:t>Class 2</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4e7"/>
                    </a:solidFill>
                  </a:tcPr>
                </a:tc>
                <a:tc>
                  <a:txBody>
                    <a:bodyPr anchor="ctr">
                      <a:noAutofit/>
                    </a:bodyPr>
                    <a:p>
                      <a:pPr algn="ctr">
                        <a:lnSpc>
                          <a:spcPct val="100000"/>
                        </a:lnSpc>
                        <a:buNone/>
                      </a:pPr>
                      <a:r>
                        <a:rPr b="0" lang="en-AU" sz="1800" spc="-1" strike="noStrike">
                          <a:solidFill>
                            <a:srgbClr val="9a5315"/>
                          </a:solidFill>
                          <a:latin typeface="Segoe Print"/>
                        </a:rPr>
                        <a:t>76</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4e7"/>
                    </a:solidFill>
                  </a:tcPr>
                </a:tc>
                <a:tc>
                  <a:txBody>
                    <a:bodyPr anchor="ctr">
                      <a:noAutofit/>
                    </a:bodyPr>
                    <a:p>
                      <a:pPr algn="ctr">
                        <a:lnSpc>
                          <a:spcPct val="100000"/>
                        </a:lnSpc>
                        <a:buNone/>
                      </a:pPr>
                      <a:r>
                        <a:rPr b="0" lang="en-AU" sz="1800" spc="-1" strike="noStrike">
                          <a:solidFill>
                            <a:srgbClr val="9a5315"/>
                          </a:solidFill>
                          <a:latin typeface="Segoe Print"/>
                        </a:rPr>
                        <a:t>88</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4e7"/>
                    </a:solidFill>
                  </a:tcPr>
                </a:tc>
              </a:tr>
              <a:tr h="534600">
                <a:tc>
                  <a:txBody>
                    <a:bodyPr anchor="ctr">
                      <a:noAutofit/>
                    </a:bodyPr>
                    <a:p>
                      <a:pPr>
                        <a:lnSpc>
                          <a:spcPct val="100000"/>
                        </a:lnSpc>
                        <a:buNone/>
                      </a:pPr>
                      <a:r>
                        <a:rPr b="0" lang="en-AU" sz="1800" spc="-1" strike="noStrike">
                          <a:solidFill>
                            <a:srgbClr val="9a5315"/>
                          </a:solidFill>
                          <a:latin typeface="Segoe Print"/>
                        </a:rPr>
                        <a:t>Class 3</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c>
                  <a:txBody>
                    <a:bodyPr anchor="ctr">
                      <a:noAutofit/>
                    </a:bodyPr>
                    <a:p>
                      <a:pPr algn="ctr">
                        <a:lnSpc>
                          <a:spcPct val="100000"/>
                        </a:lnSpc>
                        <a:buNone/>
                      </a:pPr>
                      <a:r>
                        <a:rPr b="0" lang="en-AU" sz="1800" spc="-1" strike="noStrike">
                          <a:solidFill>
                            <a:srgbClr val="9a5315"/>
                          </a:solidFill>
                          <a:latin typeface="Segoe Print"/>
                        </a:rPr>
                        <a:t>84</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c>
                  <a:txBody>
                    <a:bodyPr anchor="ctr">
                      <a:noAutofit/>
                    </a:bodyPr>
                    <a:p>
                      <a:pPr algn="ctr">
                        <a:lnSpc>
                          <a:spcPct val="100000"/>
                        </a:lnSpc>
                        <a:buNone/>
                      </a:pPr>
                      <a:r>
                        <a:rPr b="0" lang="en-AU" sz="1800" spc="-1" strike="noStrike">
                          <a:solidFill>
                            <a:srgbClr val="9a5315"/>
                          </a:solidFill>
                          <a:latin typeface="Segoe Print"/>
                        </a:rPr>
                        <a:t>90</a:t>
                      </a:r>
                      <a:endParaRPr b="0" lang="en-AU" sz="1800" spc="-1" strike="noStrike">
                        <a:latin typeface="Arial"/>
                      </a:endParaRPr>
                    </a:p>
                  </a:txBody>
                  <a:tcPr anchor="ctr" marL="91440" marR="91440">
                    <a:lnL w="12240">
                      <a:solidFill>
                        <a:srgbClr val="ffffff"/>
                      </a:solidFill>
                    </a:lnL>
                    <a:lnR w="12240">
                      <a:solidFill>
                        <a:srgbClr val="ffffff"/>
                      </a:solidFill>
                    </a:lnR>
                    <a:lnT w="12240">
                      <a:solidFill>
                        <a:srgbClr val="ffffff"/>
                      </a:solidFill>
                    </a:lnT>
                    <a:lnB w="12240">
                      <a:solidFill>
                        <a:srgbClr val="ffffff"/>
                      </a:solidFill>
                    </a:lnB>
                    <a:solidFill>
                      <a:srgbClr val="d4e8cc"/>
                    </a:solidFill>
                  </a:tcPr>
                </a:tc>
              </a:tr>
            </a:tbl>
          </a:graphicData>
        </a:graphic>
      </p:graphicFrame>
    </p:spTree>
  </p:cSld>
  <mc:AlternateContent>
    <mc:Choice Requires="p14">
      <p:transition spd="med" p14:dur="700">
        <p:fade/>
      </p:transition>
    </mc:Choice>
    <mc:Fallback>
      <p:transition spd="med">
        <p:fade/>
      </p:transition>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5" name="PlaceHolder 1"/>
          <p:cNvSpPr>
            <a:spLocks noGrp="1"/>
          </p:cNvSpPr>
          <p:nvPr>
            <p:ph type="title"/>
          </p:nvPr>
        </p:nvSpPr>
        <p:spPr>
          <a:xfrm>
            <a:off x="1065240" y="304920"/>
            <a:ext cx="10058040" cy="121572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Add a Slide Title - 1</a:t>
            </a:r>
            <a:endParaRPr b="0" lang="en-US" sz="3600" spc="-1" strike="noStrike">
              <a:solidFill>
                <a:srgbClr val="9a5315"/>
              </a:solidFill>
              <a:latin typeface="Segoe Print"/>
            </a:endParaRPr>
          </a:p>
        </p:txBody>
      </p:sp>
      <p:sp>
        <p:nvSpPr>
          <p:cNvPr id="636" name="PlaceHolder 2"/>
          <p:cNvSpPr>
            <a:spLocks noGrp="1"/>
          </p:cNvSpPr>
          <p:nvPr>
            <p:ph/>
          </p:nvPr>
        </p:nvSpPr>
        <p:spPr>
          <a:xfrm>
            <a:off x="1052280" y="4935960"/>
            <a:ext cx="4368600" cy="1007280"/>
          </a:xfrm>
          <a:prstGeom prst="rect">
            <a:avLst/>
          </a:prstGeom>
          <a:noFill/>
          <a:ln w="0">
            <a:noFill/>
          </a:ln>
        </p:spPr>
        <p:txBody>
          <a:bodyPr anchor="t">
            <a:noAutofit/>
          </a:bodyPr>
          <a:p>
            <a:endParaRPr b="0" lang="en-US" sz="2400" spc="-1" strike="noStrike">
              <a:solidFill>
                <a:srgbClr val="9a5315"/>
              </a:solidFill>
              <a:latin typeface="Segoe Print"/>
            </a:endParaRPr>
          </a:p>
        </p:txBody>
      </p:sp>
      <p:sp>
        <p:nvSpPr>
          <p:cNvPr id="637" name="PlaceHolder 3"/>
          <p:cNvSpPr>
            <a:spLocks noGrp="1"/>
          </p:cNvSpPr>
          <p:nvPr>
            <p:ph/>
          </p:nvPr>
        </p:nvSpPr>
        <p:spPr>
          <a:xfrm>
            <a:off x="6742800" y="4935960"/>
            <a:ext cx="4368600" cy="1007280"/>
          </a:xfrm>
          <a:prstGeom prst="rect">
            <a:avLst/>
          </a:prstGeom>
          <a:noFill/>
          <a:ln w="0">
            <a:noFill/>
          </a:ln>
        </p:spPr>
        <p:txBody>
          <a:bodyPr anchor="t">
            <a:noAutofit/>
          </a:bodyPr>
          <a:p>
            <a:endParaRPr b="0" lang="en-US" sz="2400" spc="-1" strike="noStrike">
              <a:solidFill>
                <a:srgbClr val="9a5315"/>
              </a:solidFill>
              <a:latin typeface="Segoe Print"/>
            </a:endParaRPr>
          </a:p>
        </p:txBody>
      </p:sp>
    </p:spTree>
  </p:cSld>
  <mc:AlternateContent>
    <mc:Choice Requires="p14">
      <p:transition spd="med" p14:dur="700">
        <p:fade/>
      </p:transition>
    </mc:Choice>
    <mc:Fallback>
      <p:transition spd="med">
        <p:fade/>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8" name="PlaceHolder 1"/>
          <p:cNvSpPr>
            <a:spLocks noGrp="1"/>
          </p:cNvSpPr>
          <p:nvPr>
            <p:ph type="title"/>
          </p:nvPr>
        </p:nvSpPr>
        <p:spPr>
          <a:xfrm>
            <a:off x="9066240" y="421560"/>
            <a:ext cx="2285640" cy="1885320"/>
          </a:xfrm>
          <a:prstGeom prst="rect">
            <a:avLst/>
          </a:prstGeom>
          <a:noFill/>
          <a:ln w="0">
            <a:noFill/>
          </a:ln>
        </p:spPr>
        <p:txBody>
          <a:bodyPr anchor="b">
            <a:noAutofit/>
          </a:bodyPr>
          <a:p>
            <a:pPr>
              <a:lnSpc>
                <a:spcPct val="90000"/>
              </a:lnSpc>
              <a:buNone/>
            </a:pPr>
            <a:r>
              <a:rPr b="0" lang="en-AU" sz="2400" spc="-1" strike="noStrike">
                <a:solidFill>
                  <a:srgbClr val="4d2a0b"/>
                </a:solidFill>
                <a:latin typeface="Segoe Print"/>
              </a:rPr>
              <a:t>Add a Slide Title - 3</a:t>
            </a:r>
            <a:endParaRPr b="0" lang="en-US" sz="2400" spc="-1" strike="noStrike">
              <a:solidFill>
                <a:srgbClr val="9a5315"/>
              </a:solidFill>
              <a:latin typeface="Segoe Print"/>
            </a:endParaRPr>
          </a:p>
        </p:txBody>
      </p:sp>
      <p:sp>
        <p:nvSpPr>
          <p:cNvPr id="639" name="PlaceHolder 2"/>
          <p:cNvSpPr>
            <a:spLocks noGrp="1"/>
          </p:cNvSpPr>
          <p:nvPr>
            <p:ph/>
          </p:nvPr>
        </p:nvSpPr>
        <p:spPr>
          <a:xfrm>
            <a:off x="9066240" y="2485080"/>
            <a:ext cx="2285640" cy="3248280"/>
          </a:xfrm>
          <a:prstGeom prst="rect">
            <a:avLst/>
          </a:prstGeom>
          <a:noFill/>
          <a:ln w="0">
            <a:noFill/>
          </a:ln>
        </p:spPr>
        <p:txBody>
          <a:bodyPr anchor="t">
            <a:noAutofit/>
          </a:bodyPr>
          <a:p>
            <a:endParaRPr b="0" lang="en-US" sz="2400" spc="-1" strike="noStrike">
              <a:solidFill>
                <a:srgbClr val="9a5315"/>
              </a:solidFill>
              <a:latin typeface="Segoe Print"/>
            </a:endParaRPr>
          </a:p>
        </p:txBody>
      </p:sp>
    </p:spTree>
  </p:cSld>
  <mc:AlternateContent>
    <mc:Choice Requires="p14">
      <p:transition spd="med" p14:dur="700">
        <p:fade/>
      </p:transition>
    </mc:Choice>
    <mc:Fallback>
      <p:transition spd="med">
        <p:fade/>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0" name="PlaceHolder 1"/>
          <p:cNvSpPr>
            <a:spLocks noGrp="1"/>
          </p:cNvSpPr>
          <p:nvPr>
            <p:ph type="title"/>
          </p:nvPr>
        </p:nvSpPr>
        <p:spPr>
          <a:xfrm>
            <a:off x="1065240" y="304920"/>
            <a:ext cx="10058040" cy="1218960"/>
          </a:xfrm>
          <a:prstGeom prst="rect">
            <a:avLst/>
          </a:prstGeom>
          <a:noFill/>
          <a:ln w="0">
            <a:noFill/>
          </a:ln>
        </p:spPr>
        <p:txBody>
          <a:bodyPr anchor="b">
            <a:noAutofit/>
          </a:bodyPr>
          <a:p>
            <a:pPr>
              <a:lnSpc>
                <a:spcPct val="90000"/>
              </a:lnSpc>
              <a:buNone/>
            </a:pPr>
            <a:r>
              <a:rPr b="0" lang="en-AU" sz="3600" spc="-1" strike="noStrike">
                <a:solidFill>
                  <a:srgbClr val="4d2a0b"/>
                </a:solidFill>
                <a:latin typeface="Segoe Print"/>
              </a:rPr>
              <a:t>Add a Slide Title - 2</a:t>
            </a:r>
            <a:endParaRPr b="0" lang="en-US" sz="3600" spc="-1" strike="noStrike">
              <a:solidFill>
                <a:srgbClr val="9a5315"/>
              </a:solidFill>
              <a:latin typeface="Segoe Print"/>
            </a:endParaRPr>
          </a:p>
        </p:txBody>
      </p:sp>
      <p:sp>
        <p:nvSpPr>
          <p:cNvPr id="641" name="PlaceHolder 2"/>
          <p:cNvSpPr>
            <a:spLocks noGrp="1"/>
          </p:cNvSpPr>
          <p:nvPr>
            <p:ph/>
          </p:nvPr>
        </p:nvSpPr>
        <p:spPr>
          <a:xfrm>
            <a:off x="1235160" y="4947480"/>
            <a:ext cx="2742840" cy="914040"/>
          </a:xfrm>
          <a:prstGeom prst="rect">
            <a:avLst/>
          </a:prstGeom>
          <a:noFill/>
          <a:ln w="0">
            <a:noFill/>
          </a:ln>
        </p:spPr>
        <p:txBody>
          <a:bodyPr anchor="t">
            <a:noAutofit/>
          </a:bodyPr>
          <a:p>
            <a:endParaRPr b="0" lang="en-US" sz="2400" spc="-1" strike="noStrike">
              <a:solidFill>
                <a:srgbClr val="9a5315"/>
              </a:solidFill>
              <a:latin typeface="Segoe Print"/>
            </a:endParaRPr>
          </a:p>
        </p:txBody>
      </p:sp>
      <p:sp>
        <p:nvSpPr>
          <p:cNvPr id="642" name="PlaceHolder 3"/>
          <p:cNvSpPr>
            <a:spLocks noGrp="1"/>
          </p:cNvSpPr>
          <p:nvPr>
            <p:ph/>
          </p:nvPr>
        </p:nvSpPr>
        <p:spPr>
          <a:xfrm>
            <a:off x="4707360" y="4947480"/>
            <a:ext cx="2742840" cy="914040"/>
          </a:xfrm>
          <a:prstGeom prst="rect">
            <a:avLst/>
          </a:prstGeom>
          <a:noFill/>
          <a:ln w="0">
            <a:noFill/>
          </a:ln>
        </p:spPr>
        <p:txBody>
          <a:bodyPr anchor="t">
            <a:noAutofit/>
          </a:bodyPr>
          <a:p>
            <a:endParaRPr b="0" lang="en-US" sz="2400" spc="-1" strike="noStrike">
              <a:solidFill>
                <a:srgbClr val="9a5315"/>
              </a:solidFill>
              <a:latin typeface="Segoe Print"/>
            </a:endParaRPr>
          </a:p>
        </p:txBody>
      </p:sp>
      <p:sp>
        <p:nvSpPr>
          <p:cNvPr id="643" name="PlaceHolder 4"/>
          <p:cNvSpPr>
            <a:spLocks noGrp="1"/>
          </p:cNvSpPr>
          <p:nvPr>
            <p:ph/>
          </p:nvPr>
        </p:nvSpPr>
        <p:spPr>
          <a:xfrm>
            <a:off x="8209080" y="4947480"/>
            <a:ext cx="2742840" cy="914040"/>
          </a:xfrm>
          <a:prstGeom prst="rect">
            <a:avLst/>
          </a:prstGeom>
          <a:noFill/>
          <a:ln w="0">
            <a:noFill/>
          </a:ln>
        </p:spPr>
        <p:txBody>
          <a:bodyPr anchor="t">
            <a:noAutofit/>
          </a:bodyPr>
          <a:p>
            <a:endParaRPr b="0" lang="en-US" sz="2400" spc="-1" strike="noStrike">
              <a:solidFill>
                <a:srgbClr val="9a5315"/>
              </a:solidFill>
              <a:latin typeface="Segoe Print"/>
            </a:endParaRPr>
          </a:p>
        </p:txBody>
      </p:sp>
    </p:spTree>
  </p:cSld>
  <mc:AlternateContent>
    <mc:Choice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96</TotalTime>
  <Application>LibreOffice/7.2.7.2$Linux_X86_64 LibreOffice_project/20$Build-2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2022-10-16T13:12:50Z</dcterms:created>
  <dc:creator/>
  <dc:description/>
  <dc:language>en-AU</dc:language>
  <cp:lastModifiedBy/>
  <dcterms:modified xsi:type="dcterms:W3CDTF">2022-10-16T15:00:05Z</dcterms:modified>
  <cp:revision>13</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r8>13</vt:r8>
  </property>
</Properties>
</file>